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5987" r:id="rId2"/>
  </p:sldMasterIdLst>
  <p:notesMasterIdLst>
    <p:notesMasterId r:id="rId28"/>
  </p:notesMasterIdLst>
  <p:handoutMasterIdLst>
    <p:handoutMasterId r:id="rId29"/>
  </p:handoutMasterIdLst>
  <p:sldIdLst>
    <p:sldId id="1648" r:id="rId3"/>
    <p:sldId id="1647" r:id="rId4"/>
    <p:sldId id="1649" r:id="rId5"/>
    <p:sldId id="257" r:id="rId6"/>
    <p:sldId id="1637" r:id="rId7"/>
    <p:sldId id="1641" r:id="rId8"/>
    <p:sldId id="256" r:id="rId9"/>
    <p:sldId id="1638" r:id="rId10"/>
    <p:sldId id="1639" r:id="rId11"/>
    <p:sldId id="1644" r:id="rId12"/>
    <p:sldId id="1650" r:id="rId13"/>
    <p:sldId id="1651" r:id="rId14"/>
    <p:sldId id="258" r:id="rId15"/>
    <p:sldId id="259" r:id="rId16"/>
    <p:sldId id="260" r:id="rId17"/>
    <p:sldId id="261" r:id="rId18"/>
    <p:sldId id="262" r:id="rId19"/>
    <p:sldId id="263" r:id="rId20"/>
    <p:sldId id="264" r:id="rId21"/>
    <p:sldId id="265" r:id="rId22"/>
    <p:sldId id="266" r:id="rId23"/>
    <p:sldId id="267" r:id="rId24"/>
    <p:sldId id="268" r:id="rId25"/>
    <p:sldId id="1642" r:id="rId26"/>
    <p:sldId id="1645" r:id="rId27"/>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5C9F"/>
    <a:srgbClr val="007200"/>
    <a:srgbClr val="0164AD"/>
    <a:srgbClr val="400080"/>
    <a:srgbClr val="ED4C3D"/>
    <a:srgbClr val="5773BD"/>
    <a:srgbClr val="5A6FBD"/>
    <a:srgbClr val="351E5B"/>
    <a:srgbClr val="42276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30"/>
    <p:restoredTop sz="96006" autoAdjust="0"/>
  </p:normalViewPr>
  <p:slideViewPr>
    <p:cSldViewPr snapToGrid="0" snapToObjects="1">
      <p:cViewPr varScale="1">
        <p:scale>
          <a:sx n="131" d="100"/>
          <a:sy n="131" d="100"/>
        </p:scale>
        <p:origin x="1744"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0" d="100"/>
        <a:sy n="140" d="100"/>
      </p:scale>
      <p:origin x="0" y="19232"/>
    </p:cViewPr>
  </p:sorterViewPr>
  <p:notesViewPr>
    <p:cSldViewPr snapToGrid="0" snapToObjects="1">
      <p:cViewPr varScale="1">
        <p:scale>
          <a:sx n="84" d="100"/>
          <a:sy n="84" d="100"/>
        </p:scale>
        <p:origin x="-2880"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ＭＳ Ｐゴシック" charset="-128"/>
                <a:cs typeface="ＭＳ Ｐゴシック" charset="-128"/>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F86243E4-131E-5040-A057-FF1FA16BEB0F}" type="datetime1">
              <a:rPr lang="en-US"/>
              <a:pPr>
                <a:defRPr/>
              </a:pPr>
              <a:t>7/29/20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ea typeface="ＭＳ Ｐゴシック" charset="-128"/>
                <a:cs typeface="ＭＳ Ｐゴシック"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0C05F208-487A-064C-8BA5-3CF3C1ED0F96}" type="slidenum">
              <a:rPr lang="en-US"/>
              <a:pPr>
                <a:defRPr/>
              </a:pPr>
              <a:t>‹#›</a:t>
            </a:fld>
            <a:endParaRPr lang="en-US"/>
          </a:p>
        </p:txBody>
      </p:sp>
    </p:spTree>
    <p:extLst>
      <p:ext uri="{BB962C8B-B14F-4D97-AF65-F5344CB8AC3E}">
        <p14:creationId xmlns:p14="http://schemas.microsoft.com/office/powerpoint/2010/main" val="2241224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charset="0"/>
                <a:ea typeface="ＭＳ Ｐゴシック" charset="-128"/>
                <a:cs typeface="ＭＳ Ｐゴシック" charset="-128"/>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pPr>
              <a:defRPr/>
            </a:pPr>
            <a:fld id="{E6F7CFF6-6BAF-5A47-A9CB-334D4487EC42}" type="datetime1">
              <a:rPr lang="en-US"/>
              <a:pPr>
                <a:defRPr/>
              </a:pPr>
              <a:t>7/29/20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charset="0"/>
                <a:ea typeface="ＭＳ Ｐゴシック" charset="-128"/>
                <a:cs typeface="ＭＳ Ｐゴシック" charset="-128"/>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pPr>
              <a:defRPr/>
            </a:pPr>
            <a:fld id="{19E4C31D-3F3F-BF42-B831-C396206E32F9}" type="slidenum">
              <a:rPr lang="en-US"/>
              <a:pPr>
                <a:defRPr/>
              </a:pPr>
              <a:t>‹#›</a:t>
            </a:fld>
            <a:endParaRPr lang="en-US"/>
          </a:p>
        </p:txBody>
      </p:sp>
    </p:spTree>
    <p:extLst>
      <p:ext uri="{BB962C8B-B14F-4D97-AF65-F5344CB8AC3E}">
        <p14:creationId xmlns:p14="http://schemas.microsoft.com/office/powerpoint/2010/main" val="1673640657"/>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Geneva" pitchFamily="80" charset="-128"/>
      </a:defRPr>
    </a:lvl3pPr>
    <a:lvl4pPr marL="1371600" algn="l" defTabSz="457200" rtl="0" eaLnBrk="0" fontAlgn="base" hangingPunct="0">
      <a:spcBef>
        <a:spcPct val="30000"/>
      </a:spcBef>
      <a:spcAft>
        <a:spcPct val="0"/>
      </a:spcAft>
      <a:defRPr sz="1200" kern="1200">
        <a:solidFill>
          <a:schemeClr val="tx1"/>
        </a:solidFill>
        <a:latin typeface="+mn-lt"/>
        <a:ea typeface="Geneva" pitchFamily="80" charset="-128"/>
        <a:cs typeface="Geneva" charset="0"/>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B9E53766-454F-D342-AB7A-8D5581D842FC}"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270338" name="Rectangle 2"/>
          <p:cNvSpPr>
            <a:spLocks noGrp="1" noRot="1" noChangeAspect="1" noChangeArrowheads="1"/>
          </p:cNvSpPr>
          <p:nvPr>
            <p:ph type="sldImg"/>
          </p:nvPr>
        </p:nvSpPr>
        <p:spPr bwMode="auto">
          <a:xfrm>
            <a:off x="1143000" y="685800"/>
            <a:ext cx="4572000" cy="34290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70339"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r>
              <a:rPr lang="en-US">
                <a:latin typeface="Times" charset="0"/>
                <a:ea typeface="ＭＳ Ｐゴシック" charset="0"/>
                <a:cs typeface="ＭＳ Ｐゴシック" charset="0"/>
              </a:rPr>
              <a:t>Title with Line Under, Bulleted List</a:t>
            </a:r>
          </a:p>
        </p:txBody>
      </p:sp>
    </p:spTree>
    <p:extLst>
      <p:ext uri="{BB962C8B-B14F-4D97-AF65-F5344CB8AC3E}">
        <p14:creationId xmlns:p14="http://schemas.microsoft.com/office/powerpoint/2010/main" val="1828602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8c615d0334_0_55: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8c615d0334_0_55:notes"/>
          <p:cNvSpPr txBox="1">
            <a:spLocks noGrp="1"/>
          </p:cNvSpPr>
          <p:nvPr>
            <p:ph type="body" idx="1"/>
          </p:nvPr>
        </p:nvSpPr>
        <p:spPr>
          <a:xfrm>
            <a:off x="701040" y="4473893"/>
            <a:ext cx="5608200" cy="3137400"/>
          </a:xfrm>
          <a:prstGeom prst="rect">
            <a:avLst/>
          </a:prstGeom>
          <a:noFill/>
          <a:ln>
            <a:noFill/>
          </a:ln>
        </p:spPr>
        <p:txBody>
          <a:bodyPr spcFirstLastPara="1" wrap="square" lIns="93275" tIns="93275" rIns="93275" bIns="93275" anchor="ctr" anchorCtr="0">
            <a:noAutofit/>
          </a:bodyPr>
          <a:lstStyle/>
          <a:p>
            <a:pPr marL="0" lvl="0" indent="0" algn="l" rtl="0">
              <a:spcBef>
                <a:spcPts val="0"/>
              </a:spcBef>
              <a:spcAft>
                <a:spcPts val="0"/>
              </a:spcAft>
              <a:buNone/>
            </a:pPr>
            <a:endParaRPr sz="1400"/>
          </a:p>
        </p:txBody>
      </p:sp>
      <p:sp>
        <p:nvSpPr>
          <p:cNvPr id="104" name="Google Shape;104;g8c615d0334_0_55:notes"/>
          <p:cNvSpPr txBox="1">
            <a:spLocks noGrp="1"/>
          </p:cNvSpPr>
          <p:nvPr>
            <p:ph type="sldNum" idx="12"/>
          </p:nvPr>
        </p:nvSpPr>
        <p:spPr>
          <a:xfrm>
            <a:off x="3970938" y="8829967"/>
            <a:ext cx="3037800" cy="466200"/>
          </a:xfrm>
          <a:prstGeom prst="rect">
            <a:avLst/>
          </a:prstGeom>
          <a:noFill/>
          <a:ln>
            <a:noFill/>
          </a:ln>
        </p:spPr>
        <p:txBody>
          <a:bodyPr spcFirstLastPara="1" wrap="square" lIns="93275" tIns="93275" rIns="93275" bIns="93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Twentieth Century"/>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200"/>
                <a:buFont typeface="Twentieth Century"/>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87644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8c615d0334_0_109: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8c615d0334_0_109:notes"/>
          <p:cNvSpPr txBox="1">
            <a:spLocks noGrp="1"/>
          </p:cNvSpPr>
          <p:nvPr>
            <p:ph type="body" idx="1"/>
          </p:nvPr>
        </p:nvSpPr>
        <p:spPr>
          <a:xfrm>
            <a:off x="701040" y="4473893"/>
            <a:ext cx="5608200" cy="3137400"/>
          </a:xfrm>
          <a:prstGeom prst="rect">
            <a:avLst/>
          </a:prstGeom>
          <a:noFill/>
          <a:ln>
            <a:noFill/>
          </a:ln>
        </p:spPr>
        <p:txBody>
          <a:bodyPr spcFirstLastPara="1" wrap="square" lIns="93275" tIns="93275" rIns="93275" bIns="93275" anchor="ctr" anchorCtr="0">
            <a:noAutofit/>
          </a:bodyPr>
          <a:lstStyle/>
          <a:p>
            <a:pPr marL="0" lvl="0" indent="0" algn="l" rtl="0">
              <a:spcBef>
                <a:spcPts val="0"/>
              </a:spcBef>
              <a:spcAft>
                <a:spcPts val="0"/>
              </a:spcAft>
              <a:buNone/>
            </a:pPr>
            <a:endParaRPr sz="1400"/>
          </a:p>
        </p:txBody>
      </p:sp>
      <p:sp>
        <p:nvSpPr>
          <p:cNvPr id="113" name="Google Shape;113;g8c615d0334_0_109:notes"/>
          <p:cNvSpPr txBox="1">
            <a:spLocks noGrp="1"/>
          </p:cNvSpPr>
          <p:nvPr>
            <p:ph type="sldNum" idx="12"/>
          </p:nvPr>
        </p:nvSpPr>
        <p:spPr>
          <a:xfrm>
            <a:off x="3970938" y="8829967"/>
            <a:ext cx="3037800" cy="466200"/>
          </a:xfrm>
          <a:prstGeom prst="rect">
            <a:avLst/>
          </a:prstGeom>
          <a:noFill/>
          <a:ln>
            <a:noFill/>
          </a:ln>
        </p:spPr>
        <p:txBody>
          <a:bodyPr spcFirstLastPara="1" wrap="square" lIns="93275" tIns="93275" rIns="93275" bIns="93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Twentieth Century"/>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200"/>
                <a:buFont typeface="Twentieth Century"/>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87739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8e71bcbe30_0_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8e71bcbe30_0_0:notes"/>
          <p:cNvSpPr txBox="1">
            <a:spLocks noGrp="1"/>
          </p:cNvSpPr>
          <p:nvPr>
            <p:ph type="body" idx="1"/>
          </p:nvPr>
        </p:nvSpPr>
        <p:spPr>
          <a:xfrm>
            <a:off x="701025" y="4415775"/>
            <a:ext cx="5608200" cy="418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4606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8c615d0334_0_162:notes"/>
          <p:cNvSpPr txBox="1">
            <a:spLocks noGrp="1"/>
          </p:cNvSpPr>
          <p:nvPr>
            <p:ph type="body" idx="1"/>
          </p:nvPr>
        </p:nvSpPr>
        <p:spPr>
          <a:xfrm>
            <a:off x="701040" y="4473893"/>
            <a:ext cx="5608200" cy="3137400"/>
          </a:xfrm>
          <a:prstGeom prst="rect">
            <a:avLst/>
          </a:prstGeom>
          <a:noFill/>
          <a:ln>
            <a:noFill/>
          </a:ln>
        </p:spPr>
        <p:txBody>
          <a:bodyPr spcFirstLastPara="1" wrap="square" lIns="93275" tIns="46625" rIns="93275" bIns="46625" anchor="t" anchorCtr="0">
            <a:noAutofit/>
          </a:bodyPr>
          <a:lstStyle/>
          <a:p>
            <a:pPr marL="0" lvl="0" indent="0" algn="l" rtl="0">
              <a:lnSpc>
                <a:spcPct val="100000"/>
              </a:lnSpc>
              <a:spcBef>
                <a:spcPts val="0"/>
              </a:spcBef>
              <a:spcAft>
                <a:spcPts val="0"/>
              </a:spcAft>
              <a:buSzPts val="1400"/>
              <a:buNone/>
            </a:pPr>
            <a:endParaRPr sz="1400"/>
          </a:p>
        </p:txBody>
      </p:sp>
      <p:sp>
        <p:nvSpPr>
          <p:cNvPr id="130" name="Google Shape;130;g8c615d0334_0_16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22844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1bafcf1299_0_1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1bafcf1299_0_12:notes"/>
          <p:cNvSpPr txBox="1">
            <a:spLocks noGrp="1"/>
          </p:cNvSpPr>
          <p:nvPr>
            <p:ph type="body" idx="1"/>
          </p:nvPr>
        </p:nvSpPr>
        <p:spPr>
          <a:xfrm>
            <a:off x="701025" y="4415775"/>
            <a:ext cx="5608200" cy="418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Faye</a:t>
            </a:r>
            <a:endParaRPr/>
          </a:p>
        </p:txBody>
      </p:sp>
    </p:spTree>
    <p:extLst>
      <p:ext uri="{BB962C8B-B14F-4D97-AF65-F5344CB8AC3E}">
        <p14:creationId xmlns:p14="http://schemas.microsoft.com/office/powerpoint/2010/main" val="2971933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1bafcf1299_0_1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1bafcf1299_0_18:notes"/>
          <p:cNvSpPr txBox="1">
            <a:spLocks noGrp="1"/>
          </p:cNvSpPr>
          <p:nvPr>
            <p:ph type="body" idx="1"/>
          </p:nvPr>
        </p:nvSpPr>
        <p:spPr>
          <a:xfrm>
            <a:off x="701025" y="4415775"/>
            <a:ext cx="5608200" cy="418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Farah</a:t>
            </a:r>
            <a:endParaRPr/>
          </a:p>
        </p:txBody>
      </p:sp>
    </p:spTree>
    <p:extLst>
      <p:ext uri="{BB962C8B-B14F-4D97-AF65-F5344CB8AC3E}">
        <p14:creationId xmlns:p14="http://schemas.microsoft.com/office/powerpoint/2010/main" val="40158142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8c615d0334_0_26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8c615d0334_0_268:notes"/>
          <p:cNvSpPr txBox="1">
            <a:spLocks noGrp="1"/>
          </p:cNvSpPr>
          <p:nvPr>
            <p:ph type="body" idx="1"/>
          </p:nvPr>
        </p:nvSpPr>
        <p:spPr>
          <a:xfrm>
            <a:off x="701040" y="4415790"/>
            <a:ext cx="5608200" cy="4183500"/>
          </a:xfrm>
          <a:prstGeom prst="rect">
            <a:avLst/>
          </a:prstGeom>
          <a:noFill/>
          <a:ln>
            <a:noFill/>
          </a:ln>
        </p:spPr>
        <p:txBody>
          <a:bodyPr spcFirstLastPara="1" wrap="square" lIns="93275" tIns="93275" rIns="93275" bIns="93275" anchor="ctr" anchorCtr="0">
            <a:noAutofit/>
          </a:bodyPr>
          <a:lstStyle/>
          <a:p>
            <a:pPr marL="0" lvl="0" indent="0" algn="l" rtl="0">
              <a:spcBef>
                <a:spcPts val="0"/>
              </a:spcBef>
              <a:spcAft>
                <a:spcPts val="0"/>
              </a:spcAft>
              <a:buNone/>
            </a:pPr>
            <a:r>
              <a:rPr lang="en-US"/>
              <a:t>Kirsten</a:t>
            </a:r>
            <a:endParaRPr sz="1400"/>
          </a:p>
        </p:txBody>
      </p:sp>
    </p:spTree>
    <p:extLst>
      <p:ext uri="{BB962C8B-B14F-4D97-AF65-F5344CB8AC3E}">
        <p14:creationId xmlns:p14="http://schemas.microsoft.com/office/powerpoint/2010/main" val="26953508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8c615d0334_0_21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8c615d0334_0_210:notes"/>
          <p:cNvSpPr txBox="1">
            <a:spLocks noGrp="1"/>
          </p:cNvSpPr>
          <p:nvPr>
            <p:ph type="body" idx="1"/>
          </p:nvPr>
        </p:nvSpPr>
        <p:spPr>
          <a:xfrm>
            <a:off x="701040" y="4415790"/>
            <a:ext cx="5608200" cy="4183500"/>
          </a:xfrm>
          <a:prstGeom prst="rect">
            <a:avLst/>
          </a:prstGeom>
          <a:noFill/>
          <a:ln>
            <a:noFill/>
          </a:ln>
        </p:spPr>
        <p:txBody>
          <a:bodyPr spcFirstLastPara="1" wrap="square" lIns="93275" tIns="93275" rIns="93275" bIns="9327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1175653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1bafcf1299_0_2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1bafcf1299_0_24:notes"/>
          <p:cNvSpPr txBox="1">
            <a:spLocks noGrp="1"/>
          </p:cNvSpPr>
          <p:nvPr>
            <p:ph type="body" idx="1"/>
          </p:nvPr>
        </p:nvSpPr>
        <p:spPr>
          <a:xfrm>
            <a:off x="701025" y="4415775"/>
            <a:ext cx="5608200" cy="418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61278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bafcf1299_0_3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1bafcf1299_0_30:notes"/>
          <p:cNvSpPr txBox="1">
            <a:spLocks noGrp="1"/>
          </p:cNvSpPr>
          <p:nvPr>
            <p:ph type="body" idx="1"/>
          </p:nvPr>
        </p:nvSpPr>
        <p:spPr>
          <a:xfrm>
            <a:off x="701025" y="4415775"/>
            <a:ext cx="5608200" cy="418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634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9E4C31D-3F3F-BF42-B831-C396206E32F9}" type="slidenum">
              <a:rPr lang="en-US" smtClean="0"/>
              <a:pPr>
                <a:defRPr/>
              </a:pPr>
              <a:t>2</a:t>
            </a:fld>
            <a:endParaRPr lang="en-US"/>
          </a:p>
        </p:txBody>
      </p:sp>
    </p:spTree>
    <p:extLst>
      <p:ext uri="{BB962C8B-B14F-4D97-AF65-F5344CB8AC3E}">
        <p14:creationId xmlns:p14="http://schemas.microsoft.com/office/powerpoint/2010/main" val="37978707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8e71bcbe30_0_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8e71bcbe30_0_9:notes"/>
          <p:cNvSpPr txBox="1">
            <a:spLocks noGrp="1"/>
          </p:cNvSpPr>
          <p:nvPr>
            <p:ph type="body" idx="1"/>
          </p:nvPr>
        </p:nvSpPr>
        <p:spPr>
          <a:xfrm>
            <a:off x="701025" y="4415775"/>
            <a:ext cx="5608200" cy="418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07703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9E4C31D-3F3F-BF42-B831-C396206E32F9}" type="slidenum">
              <a:rPr lang="en-US" smtClean="0"/>
              <a:pPr>
                <a:defRPr/>
              </a:pPr>
              <a:t>25</a:t>
            </a:fld>
            <a:endParaRPr lang="en-US"/>
          </a:p>
        </p:txBody>
      </p:sp>
    </p:spTree>
    <p:extLst>
      <p:ext uri="{BB962C8B-B14F-4D97-AF65-F5344CB8AC3E}">
        <p14:creationId xmlns:p14="http://schemas.microsoft.com/office/powerpoint/2010/main" val="3930786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B9E53766-454F-D342-AB7A-8D5581D842FC}"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270338" name="Rectangle 2"/>
          <p:cNvSpPr>
            <a:spLocks noGrp="1" noRot="1" noChangeAspect="1" noChangeArrowheads="1"/>
          </p:cNvSpPr>
          <p:nvPr>
            <p:ph type="sldImg"/>
          </p:nvPr>
        </p:nvSpPr>
        <p:spPr bwMode="auto">
          <a:xfrm>
            <a:off x="1143000" y="685800"/>
            <a:ext cx="4572000" cy="34290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70339"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r>
              <a:rPr lang="en-US">
                <a:latin typeface="Times" charset="0"/>
                <a:ea typeface="ＭＳ Ｐゴシック" charset="0"/>
                <a:cs typeface="ＭＳ Ｐゴシック" charset="0"/>
              </a:rPr>
              <a:t>Title with Line Under, Bulleted List</a:t>
            </a:r>
          </a:p>
        </p:txBody>
      </p:sp>
    </p:spTree>
    <p:extLst>
      <p:ext uri="{BB962C8B-B14F-4D97-AF65-F5344CB8AC3E}">
        <p14:creationId xmlns:p14="http://schemas.microsoft.com/office/powerpoint/2010/main" val="3312985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14370"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3380503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14370"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3156189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14370"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3151377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9E4C31D-3F3F-BF42-B831-C396206E32F9}" type="slidenum">
              <a:rPr lang="en-US" smtClean="0"/>
              <a:pPr>
                <a:defRPr/>
              </a:pPr>
              <a:t>10</a:t>
            </a:fld>
            <a:endParaRPr lang="en-US"/>
          </a:p>
        </p:txBody>
      </p:sp>
    </p:spTree>
    <p:extLst>
      <p:ext uri="{BB962C8B-B14F-4D97-AF65-F5344CB8AC3E}">
        <p14:creationId xmlns:p14="http://schemas.microsoft.com/office/powerpoint/2010/main" val="543992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bafcf1299_0_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bafcf1299_0_0:notes"/>
          <p:cNvSpPr txBox="1">
            <a:spLocks noGrp="1"/>
          </p:cNvSpPr>
          <p:nvPr>
            <p:ph type="body" idx="1"/>
          </p:nvPr>
        </p:nvSpPr>
        <p:spPr>
          <a:xfrm>
            <a:off x="701025" y="4415775"/>
            <a:ext cx="5608200" cy="418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9279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1bafcf1299_0_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1bafcf1299_0_6:notes"/>
          <p:cNvSpPr txBox="1">
            <a:spLocks noGrp="1"/>
          </p:cNvSpPr>
          <p:nvPr>
            <p:ph type="body" idx="1"/>
          </p:nvPr>
        </p:nvSpPr>
        <p:spPr>
          <a:xfrm>
            <a:off x="701025" y="4415775"/>
            <a:ext cx="5608200" cy="418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Kirsten</a:t>
            </a:r>
            <a:endParaRPr/>
          </a:p>
        </p:txBody>
      </p:sp>
    </p:spTree>
    <p:extLst>
      <p:ext uri="{BB962C8B-B14F-4D97-AF65-F5344CB8AC3E}">
        <p14:creationId xmlns:p14="http://schemas.microsoft.com/office/powerpoint/2010/main" val="491547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Pinwheel">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pic>
        <p:nvPicPr>
          <p:cNvPr id="3" name="Picture 5" descr="PPT Title Slide Arial.psd"/>
          <p:cNvPicPr>
            <a:picLocks noChangeAspect="1"/>
          </p:cNvPicPr>
          <p:nvPr userDrawn="1"/>
        </p:nvPicPr>
        <p:blipFill>
          <a:blip r:embed="rId2">
            <a:lum contrast="10000"/>
            <a:extLst>
              <a:ext uri="{28A0092B-C50C-407E-A947-70E740481C1C}">
                <a14:useLocalDpi xmlns:a14="http://schemas.microsoft.com/office/drawing/2010/main" val="0"/>
              </a:ext>
            </a:extLst>
          </a:blip>
          <a:srcRect/>
          <a:stretch>
            <a:fillRect/>
          </a:stretch>
        </p:blipFill>
        <p:spPr bwMode="auto">
          <a:xfrm>
            <a:off x="0" y="698500"/>
            <a:ext cx="9144000" cy="546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4606542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_Picture_Bullet_Text">
    <p:spTree>
      <p:nvGrpSpPr>
        <p:cNvPr id="1" name=""/>
        <p:cNvGrpSpPr/>
        <p:nvPr/>
      </p:nvGrpSpPr>
      <p:grpSpPr>
        <a:xfrm>
          <a:off x="0" y="0"/>
          <a:ext cx="0" cy="0"/>
          <a:chOff x="0" y="0"/>
          <a:chExt cx="0" cy="0"/>
        </a:xfrm>
      </p:grpSpPr>
      <p:pic>
        <p:nvPicPr>
          <p:cNvPr id="6" name="Picture 8" descr="IPFCC Pinwheel Solo.psd"/>
          <p:cNvPicPr>
            <a:picLocks noChangeAspect="1"/>
          </p:cNvPicPr>
          <p:nvPr userDrawn="1"/>
        </p:nvPicPr>
        <p:blipFill>
          <a:blip r:embed="rId2">
            <a:lum contrast="14000"/>
            <a:extLst>
              <a:ext uri="{28A0092B-C50C-407E-A947-70E740481C1C}">
                <a14:useLocalDpi xmlns:a14="http://schemas.microsoft.com/office/drawing/2010/main" val="0"/>
              </a:ext>
            </a:extLst>
          </a:blip>
          <a:srcRect/>
          <a:stretch>
            <a:fillRect/>
          </a:stretch>
        </p:blipFill>
        <p:spPr bwMode="auto">
          <a:xfrm>
            <a:off x="8343900" y="6078538"/>
            <a:ext cx="696913"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Picture Placeholder 9"/>
          <p:cNvSpPr>
            <a:spLocks noGrp="1"/>
          </p:cNvSpPr>
          <p:nvPr>
            <p:ph type="pic" sz="quarter" idx="10"/>
          </p:nvPr>
        </p:nvSpPr>
        <p:spPr>
          <a:xfrm>
            <a:off x="4279900" y="1193800"/>
            <a:ext cx="4406900" cy="2692400"/>
          </a:xfrm>
        </p:spPr>
        <p:txBody>
          <a:bodyPr/>
          <a:lstStyle>
            <a:lvl1pPr>
              <a:buFontTx/>
              <a:buNone/>
              <a:defRPr/>
            </a:lvl1pPr>
          </a:lstStyle>
          <a:p>
            <a:pPr lvl="0"/>
            <a:endParaRPr lang="en-US" noProof="0" dirty="0"/>
          </a:p>
        </p:txBody>
      </p:sp>
      <p:sp>
        <p:nvSpPr>
          <p:cNvPr id="5" name="Content Placeholder 2"/>
          <p:cNvSpPr>
            <a:spLocks noGrp="1"/>
          </p:cNvSpPr>
          <p:nvPr>
            <p:ph idx="1"/>
          </p:nvPr>
        </p:nvSpPr>
        <p:spPr>
          <a:xfrm>
            <a:off x="457200" y="1600200"/>
            <a:ext cx="7823200" cy="4525963"/>
          </a:xfrm>
          <a:prstGeom prst="rect">
            <a:avLst/>
          </a:prstGeom>
        </p:spPr>
        <p:txBody>
          <a:bodyPr/>
          <a:lstStyle>
            <a:lvl1pPr>
              <a:spcAft>
                <a:spcPts val="1200"/>
              </a:spcAft>
              <a:buClr>
                <a:schemeClr val="accent2"/>
              </a:buClr>
              <a:buSzPct val="90000"/>
              <a:buFont typeface="Lucida Grande"/>
              <a:buChar char="▼"/>
              <a:defRPr sz="2400">
                <a:ln>
                  <a:noFill/>
                </a:ln>
                <a:solidFill>
                  <a:srgbClr val="000090"/>
                </a:solidFill>
              </a:defRPr>
            </a:lvl1pPr>
            <a:lvl2pPr>
              <a:spcAft>
                <a:spcPts val="1200"/>
              </a:spcAft>
              <a:buClr>
                <a:schemeClr val="accent2"/>
              </a:buClr>
              <a:buSzPct val="90000"/>
              <a:buFont typeface="Monaco"/>
              <a:buChar char="◼"/>
              <a:defRPr sz="2400">
                <a:ln>
                  <a:noFill/>
                </a:ln>
                <a:solidFill>
                  <a:srgbClr val="000090"/>
                </a:solidFill>
              </a:defRPr>
            </a:lvl2pPr>
            <a:lvl3pPr indent="-347472">
              <a:spcBef>
                <a:spcPts val="38"/>
              </a:spcBef>
              <a:spcAft>
                <a:spcPts val="1200"/>
              </a:spcAft>
              <a:buClr>
                <a:schemeClr val="accent2"/>
              </a:buClr>
              <a:buSzPct val="90000"/>
              <a:buFont typeface="Wingdings" charset="2"/>
              <a:buChar char="u"/>
              <a:defRPr sz="2400">
                <a:ln>
                  <a:noFill/>
                </a:ln>
                <a:solidFill>
                  <a:srgbClr val="000090"/>
                </a:solidFill>
              </a:defRPr>
            </a:lvl3pPr>
            <a:lvl4pPr>
              <a:spcAft>
                <a:spcPts val="1200"/>
              </a:spcAft>
              <a:buClr>
                <a:schemeClr val="accent2"/>
              </a:buClr>
              <a:buSzPct val="125000"/>
              <a:buFont typeface="Lucida Grande"/>
              <a:buChar char="●"/>
              <a:defRPr sz="2400">
                <a:ln>
                  <a:noFill/>
                </a:ln>
                <a:solidFill>
                  <a:srgbClr val="000090"/>
                </a:solidFill>
              </a:defRPr>
            </a:lvl4pPr>
            <a:lvl5pPr>
              <a:spcAft>
                <a:spcPts val="1200"/>
              </a:spcAft>
              <a:buClr>
                <a:schemeClr val="accent2"/>
              </a:buClr>
              <a:defRPr sz="2400">
                <a:ln>
                  <a:noFill/>
                </a:ln>
                <a:solidFill>
                  <a:srgbClr val="00009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47640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s_Text">
    <p:spTree>
      <p:nvGrpSpPr>
        <p:cNvPr id="1" name=""/>
        <p:cNvGrpSpPr/>
        <p:nvPr/>
      </p:nvGrpSpPr>
      <p:grpSpPr>
        <a:xfrm>
          <a:off x="0" y="0"/>
          <a:ext cx="0" cy="0"/>
          <a:chOff x="0" y="0"/>
          <a:chExt cx="0" cy="0"/>
        </a:xfrm>
      </p:grpSpPr>
      <p:pic>
        <p:nvPicPr>
          <p:cNvPr id="6" name="Picture 8" descr="IPFCC Pinwheel Solo.psd"/>
          <p:cNvPicPr>
            <a:picLocks noChangeAspect="1"/>
          </p:cNvPicPr>
          <p:nvPr userDrawn="1"/>
        </p:nvPicPr>
        <p:blipFill>
          <a:blip r:embed="rId2">
            <a:lum contrast="14000"/>
            <a:extLst>
              <a:ext uri="{28A0092B-C50C-407E-A947-70E740481C1C}">
                <a14:useLocalDpi xmlns:a14="http://schemas.microsoft.com/office/drawing/2010/main" val="0"/>
              </a:ext>
            </a:extLst>
          </a:blip>
          <a:srcRect/>
          <a:stretch>
            <a:fillRect/>
          </a:stretch>
        </p:blipFill>
        <p:spPr bwMode="auto">
          <a:xfrm>
            <a:off x="8343900" y="6078538"/>
            <a:ext cx="696913"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7"/>
          <p:cNvSpPr>
            <a:spLocks noGrp="1"/>
          </p:cNvSpPr>
          <p:nvPr>
            <p:ph type="body" sz="quarter" idx="10"/>
          </p:nvPr>
        </p:nvSpPr>
        <p:spPr>
          <a:xfrm>
            <a:off x="698500" y="5219700"/>
            <a:ext cx="7073900" cy="736600"/>
          </a:xfrm>
        </p:spPr>
        <p:txBody>
          <a:bodyPr/>
          <a:lstStyle>
            <a:lvl1pPr>
              <a:buFontTx/>
              <a:buNone/>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4" name="Picture Placeholder 9"/>
          <p:cNvSpPr>
            <a:spLocks noGrp="1"/>
          </p:cNvSpPr>
          <p:nvPr>
            <p:ph type="pic" sz="quarter" idx="11"/>
          </p:nvPr>
        </p:nvSpPr>
        <p:spPr>
          <a:xfrm>
            <a:off x="698500" y="603250"/>
            <a:ext cx="3302000" cy="4375150"/>
          </a:xfrm>
        </p:spPr>
        <p:txBody>
          <a:bodyPr/>
          <a:lstStyle>
            <a:lvl1pPr>
              <a:buFontTx/>
              <a:buNone/>
              <a:defRPr/>
            </a:lvl1pPr>
          </a:lstStyle>
          <a:p>
            <a:pPr lvl="0"/>
            <a:endParaRPr lang="en-US" noProof="0" dirty="0"/>
          </a:p>
        </p:txBody>
      </p:sp>
      <p:sp>
        <p:nvSpPr>
          <p:cNvPr id="5" name="Picture Placeholder 9"/>
          <p:cNvSpPr>
            <a:spLocks noGrp="1"/>
          </p:cNvSpPr>
          <p:nvPr>
            <p:ph type="pic" sz="quarter" idx="12"/>
          </p:nvPr>
        </p:nvSpPr>
        <p:spPr>
          <a:xfrm>
            <a:off x="4978400" y="603250"/>
            <a:ext cx="3302000" cy="4375150"/>
          </a:xfrm>
        </p:spPr>
        <p:txBody>
          <a:bodyPr/>
          <a:lstStyle>
            <a:lvl1pPr>
              <a:buFontTx/>
              <a:buNone/>
              <a:defRPr/>
            </a:lvl1pPr>
          </a:lstStyle>
          <a:p>
            <a:pPr lvl="0"/>
            <a:endParaRPr lang="en-US" noProof="0" dirty="0"/>
          </a:p>
        </p:txBody>
      </p:sp>
    </p:spTree>
    <p:extLst>
      <p:ext uri="{BB962C8B-B14F-4D97-AF65-F5344CB8AC3E}">
        <p14:creationId xmlns:p14="http://schemas.microsoft.com/office/powerpoint/2010/main" val="3869867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s_and_Text_in_places">
    <p:spTree>
      <p:nvGrpSpPr>
        <p:cNvPr id="1" name=""/>
        <p:cNvGrpSpPr/>
        <p:nvPr/>
      </p:nvGrpSpPr>
      <p:grpSpPr>
        <a:xfrm>
          <a:off x="0" y="0"/>
          <a:ext cx="0" cy="0"/>
          <a:chOff x="0" y="0"/>
          <a:chExt cx="0" cy="0"/>
        </a:xfrm>
      </p:grpSpPr>
      <p:pic>
        <p:nvPicPr>
          <p:cNvPr id="6" name="Picture 8" descr="IPFCC Pinwheel Solo.psd"/>
          <p:cNvPicPr>
            <a:picLocks noChangeAspect="1"/>
          </p:cNvPicPr>
          <p:nvPr userDrawn="1"/>
        </p:nvPicPr>
        <p:blipFill>
          <a:blip r:embed="rId2">
            <a:lum contrast="14000"/>
            <a:extLst>
              <a:ext uri="{28A0092B-C50C-407E-A947-70E740481C1C}">
                <a14:useLocalDpi xmlns:a14="http://schemas.microsoft.com/office/drawing/2010/main" val="0"/>
              </a:ext>
            </a:extLst>
          </a:blip>
          <a:srcRect/>
          <a:stretch>
            <a:fillRect/>
          </a:stretch>
        </p:blipFill>
        <p:spPr bwMode="auto">
          <a:xfrm>
            <a:off x="8343900" y="6078538"/>
            <a:ext cx="696913"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7"/>
          <p:cNvSpPr>
            <a:spLocks noGrp="1"/>
          </p:cNvSpPr>
          <p:nvPr>
            <p:ph type="body" sz="quarter" idx="10"/>
          </p:nvPr>
        </p:nvSpPr>
        <p:spPr>
          <a:xfrm>
            <a:off x="698500" y="5219700"/>
            <a:ext cx="4178300" cy="473605"/>
          </a:xfrm>
        </p:spPr>
        <p:txBody>
          <a:bodyPr/>
          <a:lstStyle>
            <a:lvl1pPr marL="0" indent="0">
              <a:buFontTx/>
              <a:buNone/>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4" name="Picture Placeholder 9"/>
          <p:cNvSpPr>
            <a:spLocks noGrp="1"/>
          </p:cNvSpPr>
          <p:nvPr>
            <p:ph type="pic" sz="quarter" idx="11"/>
          </p:nvPr>
        </p:nvSpPr>
        <p:spPr>
          <a:xfrm>
            <a:off x="698500" y="603250"/>
            <a:ext cx="3302000" cy="2813050"/>
          </a:xfrm>
        </p:spPr>
        <p:txBody>
          <a:bodyPr/>
          <a:lstStyle>
            <a:lvl1pPr>
              <a:buFontTx/>
              <a:buNone/>
              <a:defRPr/>
            </a:lvl1pPr>
          </a:lstStyle>
          <a:p>
            <a:pPr lvl="0"/>
            <a:endParaRPr lang="en-US" noProof="0" dirty="0"/>
          </a:p>
        </p:txBody>
      </p:sp>
      <p:sp>
        <p:nvSpPr>
          <p:cNvPr id="5" name="Picture Placeholder 9"/>
          <p:cNvSpPr>
            <a:spLocks noGrp="1"/>
          </p:cNvSpPr>
          <p:nvPr>
            <p:ph type="pic" sz="quarter" idx="12"/>
          </p:nvPr>
        </p:nvSpPr>
        <p:spPr>
          <a:xfrm>
            <a:off x="5321300" y="2880255"/>
            <a:ext cx="3302000" cy="2813050"/>
          </a:xfrm>
        </p:spPr>
        <p:txBody>
          <a:bodyPr/>
          <a:lstStyle>
            <a:lvl1pPr>
              <a:buFontTx/>
              <a:buNone/>
              <a:defRPr/>
            </a:lvl1pPr>
          </a:lstStyle>
          <a:p>
            <a:pPr lvl="0"/>
            <a:endParaRPr lang="en-US" noProof="0" dirty="0"/>
          </a:p>
        </p:txBody>
      </p:sp>
      <p:sp>
        <p:nvSpPr>
          <p:cNvPr id="8" name="Text Placeholder 7"/>
          <p:cNvSpPr>
            <a:spLocks noGrp="1"/>
          </p:cNvSpPr>
          <p:nvPr>
            <p:ph type="body" sz="quarter" idx="13"/>
          </p:nvPr>
        </p:nvSpPr>
        <p:spPr>
          <a:xfrm>
            <a:off x="4862513" y="1092200"/>
            <a:ext cx="4178300" cy="473605"/>
          </a:xfrm>
        </p:spPr>
        <p:txBody>
          <a:bodyPr/>
          <a:lstStyle>
            <a:lvl1pPr marL="0" indent="0">
              <a:buFontTx/>
              <a:buNone/>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Tree>
    <p:extLst>
      <p:ext uri="{BB962C8B-B14F-4D97-AF65-F5344CB8AC3E}">
        <p14:creationId xmlns:p14="http://schemas.microsoft.com/office/powerpoint/2010/main" val="1317374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Pictures_and_Text_in_places">
    <p:spTree>
      <p:nvGrpSpPr>
        <p:cNvPr id="1" name=""/>
        <p:cNvGrpSpPr/>
        <p:nvPr/>
      </p:nvGrpSpPr>
      <p:grpSpPr>
        <a:xfrm>
          <a:off x="0" y="0"/>
          <a:ext cx="0" cy="0"/>
          <a:chOff x="0" y="0"/>
          <a:chExt cx="0" cy="0"/>
        </a:xfrm>
      </p:grpSpPr>
      <p:sp>
        <p:nvSpPr>
          <p:cNvPr id="3" name="Text Placeholder 7"/>
          <p:cNvSpPr>
            <a:spLocks noGrp="1"/>
          </p:cNvSpPr>
          <p:nvPr>
            <p:ph type="body" sz="quarter" idx="10"/>
          </p:nvPr>
        </p:nvSpPr>
        <p:spPr>
          <a:xfrm>
            <a:off x="698500" y="5219700"/>
            <a:ext cx="4178300" cy="473605"/>
          </a:xfrm>
        </p:spPr>
        <p:txBody>
          <a:bodyPr/>
          <a:lstStyle>
            <a:lvl1pPr marL="0" indent="0">
              <a:buFontTx/>
              <a:buNone/>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4" name="Picture Placeholder 9"/>
          <p:cNvSpPr>
            <a:spLocks noGrp="1"/>
          </p:cNvSpPr>
          <p:nvPr>
            <p:ph type="pic" sz="quarter" idx="11"/>
          </p:nvPr>
        </p:nvSpPr>
        <p:spPr>
          <a:xfrm>
            <a:off x="698500" y="603250"/>
            <a:ext cx="3302000" cy="2813050"/>
          </a:xfrm>
        </p:spPr>
        <p:txBody>
          <a:bodyPr/>
          <a:lstStyle>
            <a:lvl1pPr>
              <a:buFontTx/>
              <a:buNone/>
              <a:defRPr/>
            </a:lvl1pPr>
          </a:lstStyle>
          <a:p>
            <a:pPr lvl="0"/>
            <a:endParaRPr lang="en-US" noProof="0" dirty="0"/>
          </a:p>
        </p:txBody>
      </p:sp>
      <p:sp>
        <p:nvSpPr>
          <p:cNvPr id="5" name="Picture Placeholder 9"/>
          <p:cNvSpPr>
            <a:spLocks noGrp="1"/>
          </p:cNvSpPr>
          <p:nvPr>
            <p:ph type="pic" sz="quarter" idx="12"/>
          </p:nvPr>
        </p:nvSpPr>
        <p:spPr>
          <a:xfrm>
            <a:off x="5321300" y="2880255"/>
            <a:ext cx="3302000" cy="2813050"/>
          </a:xfrm>
        </p:spPr>
        <p:txBody>
          <a:bodyPr/>
          <a:lstStyle>
            <a:lvl1pPr>
              <a:buFontTx/>
              <a:buNone/>
              <a:defRPr/>
            </a:lvl1pPr>
          </a:lstStyle>
          <a:p>
            <a:pPr lvl="0"/>
            <a:endParaRPr lang="en-US" noProof="0" dirty="0"/>
          </a:p>
        </p:txBody>
      </p:sp>
      <p:sp>
        <p:nvSpPr>
          <p:cNvPr id="8" name="Text Placeholder 7"/>
          <p:cNvSpPr>
            <a:spLocks noGrp="1"/>
          </p:cNvSpPr>
          <p:nvPr>
            <p:ph type="body" sz="quarter" idx="13"/>
          </p:nvPr>
        </p:nvSpPr>
        <p:spPr>
          <a:xfrm>
            <a:off x="4862513" y="1092200"/>
            <a:ext cx="4178300" cy="473605"/>
          </a:xfrm>
        </p:spPr>
        <p:txBody>
          <a:bodyPr/>
          <a:lstStyle>
            <a:lvl1pPr marL="0" indent="0">
              <a:buFontTx/>
              <a:buNone/>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Tree>
    <p:extLst>
      <p:ext uri="{BB962C8B-B14F-4D97-AF65-F5344CB8AC3E}">
        <p14:creationId xmlns:p14="http://schemas.microsoft.com/office/powerpoint/2010/main" val="422065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5105400" y="6400800"/>
            <a:ext cx="2667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endParaRPr lang="en-US" sz="1800">
              <a:latin typeface="Times" charset="0"/>
            </a:endParaRPr>
          </a:p>
        </p:txBody>
      </p:sp>
    </p:spTree>
    <p:extLst>
      <p:ext uri="{BB962C8B-B14F-4D97-AF65-F5344CB8AC3E}">
        <p14:creationId xmlns:p14="http://schemas.microsoft.com/office/powerpoint/2010/main" val="23021603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Opening Pinwheel_no_web">
    <p:spTree>
      <p:nvGrpSpPr>
        <p:cNvPr id="1" name=""/>
        <p:cNvGrpSpPr/>
        <p:nvPr/>
      </p:nvGrpSpPr>
      <p:grpSpPr>
        <a:xfrm>
          <a:off x="0" y="0"/>
          <a:ext cx="0" cy="0"/>
          <a:chOff x="0" y="0"/>
          <a:chExt cx="0" cy="0"/>
        </a:xfrm>
      </p:grpSpPr>
      <p:pic>
        <p:nvPicPr>
          <p:cNvPr id="2" name="Picture 4" descr="PPT Title Slide No Link.psd"/>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0200" y="1155700"/>
            <a:ext cx="8483600" cy="454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29627526"/>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_Picture_Bullet_Text">
    <p:spTree>
      <p:nvGrpSpPr>
        <p:cNvPr id="1" name=""/>
        <p:cNvGrpSpPr/>
        <p:nvPr/>
      </p:nvGrpSpPr>
      <p:grpSpPr>
        <a:xfrm>
          <a:off x="0" y="0"/>
          <a:ext cx="0" cy="0"/>
          <a:chOff x="0" y="0"/>
          <a:chExt cx="0" cy="0"/>
        </a:xfrm>
      </p:grpSpPr>
      <p:pic>
        <p:nvPicPr>
          <p:cNvPr id="6" name="Picture 8" descr="IPFCC Pinwheel Solo.psd"/>
          <p:cNvPicPr>
            <a:picLocks noChangeAspect="1"/>
          </p:cNvPicPr>
          <p:nvPr userDrawn="1"/>
        </p:nvPicPr>
        <p:blipFill>
          <a:blip r:embed="rId2">
            <a:lum contrast="14000"/>
            <a:extLst>
              <a:ext uri="{28A0092B-C50C-407E-A947-70E740481C1C}">
                <a14:useLocalDpi xmlns:a14="http://schemas.microsoft.com/office/drawing/2010/main" val="0"/>
              </a:ext>
            </a:extLst>
          </a:blip>
          <a:srcRect/>
          <a:stretch>
            <a:fillRect/>
          </a:stretch>
        </p:blipFill>
        <p:spPr bwMode="auto">
          <a:xfrm>
            <a:off x="8343900" y="6078538"/>
            <a:ext cx="696913"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Picture Placeholder 9"/>
          <p:cNvSpPr>
            <a:spLocks noGrp="1"/>
          </p:cNvSpPr>
          <p:nvPr>
            <p:ph type="pic" sz="quarter" idx="10"/>
          </p:nvPr>
        </p:nvSpPr>
        <p:spPr>
          <a:xfrm>
            <a:off x="4279900" y="1193800"/>
            <a:ext cx="4406900" cy="2692400"/>
          </a:xfrm>
        </p:spPr>
        <p:txBody>
          <a:bodyPr/>
          <a:lstStyle>
            <a:lvl1pPr>
              <a:buFontTx/>
              <a:buNone/>
              <a:defRPr/>
            </a:lvl1pPr>
          </a:lstStyle>
          <a:p>
            <a:pPr lvl="0"/>
            <a:endParaRPr lang="en-US" noProof="0" dirty="0"/>
          </a:p>
        </p:txBody>
      </p:sp>
      <p:sp>
        <p:nvSpPr>
          <p:cNvPr id="5" name="Content Placeholder 2"/>
          <p:cNvSpPr>
            <a:spLocks noGrp="1"/>
          </p:cNvSpPr>
          <p:nvPr>
            <p:ph idx="1"/>
          </p:nvPr>
        </p:nvSpPr>
        <p:spPr>
          <a:xfrm>
            <a:off x="457200" y="1600200"/>
            <a:ext cx="7823200" cy="4525963"/>
          </a:xfrm>
          <a:prstGeom prst="rect">
            <a:avLst/>
          </a:prstGeom>
        </p:spPr>
        <p:txBody>
          <a:bodyPr/>
          <a:lstStyle>
            <a:lvl1pPr>
              <a:spcAft>
                <a:spcPts val="1200"/>
              </a:spcAft>
              <a:buClr>
                <a:schemeClr val="accent2"/>
              </a:buClr>
              <a:buSzPct val="90000"/>
              <a:buFont typeface="Lucida Grande"/>
              <a:buChar char="▼"/>
              <a:defRPr sz="2400">
                <a:ln>
                  <a:noFill/>
                </a:ln>
                <a:solidFill>
                  <a:srgbClr val="000090"/>
                </a:solidFill>
              </a:defRPr>
            </a:lvl1pPr>
            <a:lvl2pPr>
              <a:spcAft>
                <a:spcPts val="1200"/>
              </a:spcAft>
              <a:buClr>
                <a:schemeClr val="accent2"/>
              </a:buClr>
              <a:buSzPct val="90000"/>
              <a:buFont typeface="Monaco"/>
              <a:buChar char="◼"/>
              <a:defRPr sz="2400">
                <a:ln>
                  <a:noFill/>
                </a:ln>
                <a:solidFill>
                  <a:srgbClr val="000090"/>
                </a:solidFill>
              </a:defRPr>
            </a:lvl2pPr>
            <a:lvl3pPr indent="-347472">
              <a:spcBef>
                <a:spcPts val="38"/>
              </a:spcBef>
              <a:spcAft>
                <a:spcPts val="1200"/>
              </a:spcAft>
              <a:buClr>
                <a:schemeClr val="accent2"/>
              </a:buClr>
              <a:buSzPct val="90000"/>
              <a:buFont typeface="Wingdings" charset="2"/>
              <a:buChar char="u"/>
              <a:defRPr sz="2400">
                <a:ln>
                  <a:noFill/>
                </a:ln>
                <a:solidFill>
                  <a:srgbClr val="000090"/>
                </a:solidFill>
              </a:defRPr>
            </a:lvl3pPr>
            <a:lvl4pPr>
              <a:spcAft>
                <a:spcPts val="1200"/>
              </a:spcAft>
              <a:buClr>
                <a:schemeClr val="accent2"/>
              </a:buClr>
              <a:buSzPct val="125000"/>
              <a:buFont typeface="Lucida Grande"/>
              <a:buChar char="●"/>
              <a:defRPr sz="2400">
                <a:ln>
                  <a:noFill/>
                </a:ln>
                <a:solidFill>
                  <a:srgbClr val="000090"/>
                </a:solidFill>
              </a:defRPr>
            </a:lvl4pPr>
            <a:lvl5pPr>
              <a:spcAft>
                <a:spcPts val="1200"/>
              </a:spcAft>
              <a:buClr>
                <a:schemeClr val="accent2"/>
              </a:buClr>
              <a:defRPr sz="2400">
                <a:ln>
                  <a:noFill/>
                </a:ln>
                <a:solidFill>
                  <a:srgbClr val="00009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647971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_Picture_Bullet_Text">
    <p:spTree>
      <p:nvGrpSpPr>
        <p:cNvPr id="1" name=""/>
        <p:cNvGrpSpPr/>
        <p:nvPr/>
      </p:nvGrpSpPr>
      <p:grpSpPr>
        <a:xfrm>
          <a:off x="0" y="0"/>
          <a:ext cx="0" cy="0"/>
          <a:chOff x="0" y="0"/>
          <a:chExt cx="0" cy="0"/>
        </a:xfrm>
      </p:grpSpPr>
      <p:pic>
        <p:nvPicPr>
          <p:cNvPr id="6" name="Picture 8" descr="IPFCC Pinwheel Solo.psd"/>
          <p:cNvPicPr>
            <a:picLocks noChangeAspect="1"/>
          </p:cNvPicPr>
          <p:nvPr userDrawn="1"/>
        </p:nvPicPr>
        <p:blipFill>
          <a:blip r:embed="rId2">
            <a:lum contrast="14000"/>
            <a:extLst>
              <a:ext uri="{28A0092B-C50C-407E-A947-70E740481C1C}">
                <a14:useLocalDpi xmlns:a14="http://schemas.microsoft.com/office/drawing/2010/main" val="0"/>
              </a:ext>
            </a:extLst>
          </a:blip>
          <a:srcRect/>
          <a:stretch>
            <a:fillRect/>
          </a:stretch>
        </p:blipFill>
        <p:spPr bwMode="auto">
          <a:xfrm>
            <a:off x="8343900" y="6078538"/>
            <a:ext cx="696913"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Picture Placeholder 9"/>
          <p:cNvSpPr>
            <a:spLocks noGrp="1"/>
          </p:cNvSpPr>
          <p:nvPr>
            <p:ph type="pic" sz="quarter" idx="10"/>
          </p:nvPr>
        </p:nvSpPr>
        <p:spPr>
          <a:xfrm>
            <a:off x="4279900" y="1193800"/>
            <a:ext cx="4406900" cy="2692400"/>
          </a:xfrm>
        </p:spPr>
        <p:txBody>
          <a:bodyPr/>
          <a:lstStyle>
            <a:lvl1pPr>
              <a:buFontTx/>
              <a:buNone/>
              <a:defRPr/>
            </a:lvl1pPr>
          </a:lstStyle>
          <a:p>
            <a:pPr lvl="0"/>
            <a:endParaRPr lang="en-US" noProof="0" dirty="0"/>
          </a:p>
        </p:txBody>
      </p:sp>
      <p:sp>
        <p:nvSpPr>
          <p:cNvPr id="5" name="Content Placeholder 2"/>
          <p:cNvSpPr>
            <a:spLocks noGrp="1"/>
          </p:cNvSpPr>
          <p:nvPr>
            <p:ph idx="1"/>
          </p:nvPr>
        </p:nvSpPr>
        <p:spPr>
          <a:xfrm>
            <a:off x="457200" y="1600200"/>
            <a:ext cx="7823200" cy="4525963"/>
          </a:xfrm>
          <a:prstGeom prst="rect">
            <a:avLst/>
          </a:prstGeom>
        </p:spPr>
        <p:txBody>
          <a:bodyPr/>
          <a:lstStyle>
            <a:lvl1pPr>
              <a:spcAft>
                <a:spcPts val="1200"/>
              </a:spcAft>
              <a:buClr>
                <a:schemeClr val="accent2"/>
              </a:buClr>
              <a:buSzPct val="90000"/>
              <a:buFont typeface="Lucida Grande"/>
              <a:buChar char="▼"/>
              <a:defRPr sz="2400">
                <a:ln>
                  <a:noFill/>
                </a:ln>
                <a:solidFill>
                  <a:srgbClr val="000090"/>
                </a:solidFill>
              </a:defRPr>
            </a:lvl1pPr>
            <a:lvl2pPr>
              <a:spcAft>
                <a:spcPts val="1200"/>
              </a:spcAft>
              <a:buClr>
                <a:schemeClr val="accent2"/>
              </a:buClr>
              <a:buSzPct val="90000"/>
              <a:buFont typeface="Monaco"/>
              <a:buChar char="◼"/>
              <a:defRPr sz="2400">
                <a:ln>
                  <a:noFill/>
                </a:ln>
                <a:solidFill>
                  <a:srgbClr val="000090"/>
                </a:solidFill>
              </a:defRPr>
            </a:lvl2pPr>
            <a:lvl3pPr indent="-347472">
              <a:spcBef>
                <a:spcPts val="38"/>
              </a:spcBef>
              <a:spcAft>
                <a:spcPts val="1200"/>
              </a:spcAft>
              <a:buClr>
                <a:schemeClr val="accent2"/>
              </a:buClr>
              <a:buSzPct val="90000"/>
              <a:buFont typeface="Wingdings" charset="2"/>
              <a:buChar char="u"/>
              <a:defRPr sz="2400">
                <a:ln>
                  <a:noFill/>
                </a:ln>
                <a:solidFill>
                  <a:srgbClr val="000090"/>
                </a:solidFill>
              </a:defRPr>
            </a:lvl3pPr>
            <a:lvl4pPr>
              <a:spcAft>
                <a:spcPts val="1200"/>
              </a:spcAft>
              <a:buClr>
                <a:schemeClr val="accent2"/>
              </a:buClr>
              <a:buSzPct val="125000"/>
              <a:buFont typeface="Lucida Grande"/>
              <a:buChar char="●"/>
              <a:defRPr sz="2400">
                <a:ln>
                  <a:noFill/>
                </a:ln>
                <a:solidFill>
                  <a:srgbClr val="000090"/>
                </a:solidFill>
              </a:defRPr>
            </a:lvl4pPr>
            <a:lvl5pPr>
              <a:spcAft>
                <a:spcPts val="1200"/>
              </a:spcAft>
              <a:buClr>
                <a:schemeClr val="accent2"/>
              </a:buClr>
              <a:defRPr sz="2400">
                <a:ln>
                  <a:noFill/>
                </a:ln>
                <a:solidFill>
                  <a:srgbClr val="00009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820163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_Picture_Bullet_Text">
    <p:spTree>
      <p:nvGrpSpPr>
        <p:cNvPr id="1" name=""/>
        <p:cNvGrpSpPr/>
        <p:nvPr/>
      </p:nvGrpSpPr>
      <p:grpSpPr>
        <a:xfrm>
          <a:off x="0" y="0"/>
          <a:ext cx="0" cy="0"/>
          <a:chOff x="0" y="0"/>
          <a:chExt cx="0" cy="0"/>
        </a:xfrm>
      </p:grpSpPr>
      <p:pic>
        <p:nvPicPr>
          <p:cNvPr id="6" name="Picture 8" descr="IPFCC Pinwheel Solo.psd"/>
          <p:cNvPicPr>
            <a:picLocks noChangeAspect="1"/>
          </p:cNvPicPr>
          <p:nvPr userDrawn="1"/>
        </p:nvPicPr>
        <p:blipFill>
          <a:blip r:embed="rId2">
            <a:lum contrast="14000"/>
            <a:extLst>
              <a:ext uri="{28A0092B-C50C-407E-A947-70E740481C1C}">
                <a14:useLocalDpi xmlns:a14="http://schemas.microsoft.com/office/drawing/2010/main" val="0"/>
              </a:ext>
            </a:extLst>
          </a:blip>
          <a:srcRect/>
          <a:stretch>
            <a:fillRect/>
          </a:stretch>
        </p:blipFill>
        <p:spPr bwMode="auto">
          <a:xfrm>
            <a:off x="8343900" y="6078538"/>
            <a:ext cx="696913"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Picture Placeholder 9"/>
          <p:cNvSpPr>
            <a:spLocks noGrp="1"/>
          </p:cNvSpPr>
          <p:nvPr>
            <p:ph type="pic" sz="quarter" idx="10"/>
          </p:nvPr>
        </p:nvSpPr>
        <p:spPr>
          <a:xfrm>
            <a:off x="4279900" y="1193800"/>
            <a:ext cx="4406900" cy="2692400"/>
          </a:xfrm>
        </p:spPr>
        <p:txBody>
          <a:bodyPr/>
          <a:lstStyle>
            <a:lvl1pPr>
              <a:buFontTx/>
              <a:buNone/>
              <a:defRPr/>
            </a:lvl1pPr>
          </a:lstStyle>
          <a:p>
            <a:pPr lvl="0"/>
            <a:endParaRPr lang="en-US" noProof="0" dirty="0"/>
          </a:p>
        </p:txBody>
      </p:sp>
      <p:sp>
        <p:nvSpPr>
          <p:cNvPr id="5" name="Content Placeholder 2"/>
          <p:cNvSpPr>
            <a:spLocks noGrp="1"/>
          </p:cNvSpPr>
          <p:nvPr>
            <p:ph idx="1"/>
          </p:nvPr>
        </p:nvSpPr>
        <p:spPr>
          <a:xfrm>
            <a:off x="457200" y="1600200"/>
            <a:ext cx="7823200" cy="4525963"/>
          </a:xfrm>
          <a:prstGeom prst="rect">
            <a:avLst/>
          </a:prstGeom>
        </p:spPr>
        <p:txBody>
          <a:bodyPr/>
          <a:lstStyle>
            <a:lvl1pPr>
              <a:spcAft>
                <a:spcPts val="1200"/>
              </a:spcAft>
              <a:buClr>
                <a:schemeClr val="accent2"/>
              </a:buClr>
              <a:buSzPct val="90000"/>
              <a:buFont typeface="Lucida Grande"/>
              <a:buChar char="▼"/>
              <a:defRPr sz="2400">
                <a:ln>
                  <a:noFill/>
                </a:ln>
                <a:solidFill>
                  <a:srgbClr val="000090"/>
                </a:solidFill>
              </a:defRPr>
            </a:lvl1pPr>
            <a:lvl2pPr>
              <a:spcAft>
                <a:spcPts val="1200"/>
              </a:spcAft>
              <a:buClr>
                <a:schemeClr val="accent2"/>
              </a:buClr>
              <a:buSzPct val="90000"/>
              <a:buFont typeface="Monaco"/>
              <a:buChar char="◼"/>
              <a:defRPr sz="2400">
                <a:ln>
                  <a:noFill/>
                </a:ln>
                <a:solidFill>
                  <a:srgbClr val="000090"/>
                </a:solidFill>
              </a:defRPr>
            </a:lvl2pPr>
            <a:lvl3pPr indent="-347472">
              <a:spcBef>
                <a:spcPts val="38"/>
              </a:spcBef>
              <a:spcAft>
                <a:spcPts val="1200"/>
              </a:spcAft>
              <a:buClr>
                <a:schemeClr val="accent2"/>
              </a:buClr>
              <a:buSzPct val="90000"/>
              <a:buFont typeface="Wingdings" charset="2"/>
              <a:buChar char="u"/>
              <a:defRPr sz="2400">
                <a:ln>
                  <a:noFill/>
                </a:ln>
                <a:solidFill>
                  <a:srgbClr val="000090"/>
                </a:solidFill>
              </a:defRPr>
            </a:lvl3pPr>
            <a:lvl4pPr>
              <a:spcAft>
                <a:spcPts val="1200"/>
              </a:spcAft>
              <a:buClr>
                <a:schemeClr val="accent2"/>
              </a:buClr>
              <a:buSzPct val="125000"/>
              <a:buFont typeface="Lucida Grande"/>
              <a:buChar char="●"/>
              <a:defRPr sz="2400">
                <a:ln>
                  <a:noFill/>
                </a:ln>
                <a:solidFill>
                  <a:srgbClr val="000090"/>
                </a:solidFill>
              </a:defRPr>
            </a:lvl4pPr>
            <a:lvl5pPr>
              <a:spcAft>
                <a:spcPts val="1200"/>
              </a:spcAft>
              <a:buClr>
                <a:schemeClr val="accent2"/>
              </a:buClr>
              <a:defRPr sz="2400">
                <a:ln>
                  <a:noFill/>
                </a:ln>
                <a:solidFill>
                  <a:srgbClr val="00009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03583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_Picture_Bullet_Text">
    <p:spTree>
      <p:nvGrpSpPr>
        <p:cNvPr id="1" name=""/>
        <p:cNvGrpSpPr/>
        <p:nvPr/>
      </p:nvGrpSpPr>
      <p:grpSpPr>
        <a:xfrm>
          <a:off x="0" y="0"/>
          <a:ext cx="0" cy="0"/>
          <a:chOff x="0" y="0"/>
          <a:chExt cx="0" cy="0"/>
        </a:xfrm>
      </p:grpSpPr>
      <p:pic>
        <p:nvPicPr>
          <p:cNvPr id="6" name="Picture 8" descr="IPFCC Pinwheel Solo.psd"/>
          <p:cNvPicPr>
            <a:picLocks noChangeAspect="1"/>
          </p:cNvPicPr>
          <p:nvPr userDrawn="1"/>
        </p:nvPicPr>
        <p:blipFill>
          <a:blip r:embed="rId2">
            <a:lum contrast="14000"/>
            <a:extLst>
              <a:ext uri="{28A0092B-C50C-407E-A947-70E740481C1C}">
                <a14:useLocalDpi xmlns:a14="http://schemas.microsoft.com/office/drawing/2010/main" val="0"/>
              </a:ext>
            </a:extLst>
          </a:blip>
          <a:srcRect/>
          <a:stretch>
            <a:fillRect/>
          </a:stretch>
        </p:blipFill>
        <p:spPr bwMode="auto">
          <a:xfrm>
            <a:off x="8343900" y="6078538"/>
            <a:ext cx="696913"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Picture Placeholder 9"/>
          <p:cNvSpPr>
            <a:spLocks noGrp="1"/>
          </p:cNvSpPr>
          <p:nvPr>
            <p:ph type="pic" sz="quarter" idx="10"/>
          </p:nvPr>
        </p:nvSpPr>
        <p:spPr>
          <a:xfrm>
            <a:off x="4279900" y="1193800"/>
            <a:ext cx="4406900" cy="2692400"/>
          </a:xfrm>
        </p:spPr>
        <p:txBody>
          <a:bodyPr/>
          <a:lstStyle>
            <a:lvl1pPr>
              <a:buFontTx/>
              <a:buNone/>
              <a:defRPr/>
            </a:lvl1pPr>
          </a:lstStyle>
          <a:p>
            <a:pPr lvl="0"/>
            <a:endParaRPr lang="en-US" noProof="0" dirty="0"/>
          </a:p>
        </p:txBody>
      </p:sp>
      <p:sp>
        <p:nvSpPr>
          <p:cNvPr id="5" name="Content Placeholder 2"/>
          <p:cNvSpPr>
            <a:spLocks noGrp="1"/>
          </p:cNvSpPr>
          <p:nvPr>
            <p:ph idx="1"/>
          </p:nvPr>
        </p:nvSpPr>
        <p:spPr>
          <a:xfrm>
            <a:off x="457200" y="1600200"/>
            <a:ext cx="7823200" cy="4525963"/>
          </a:xfrm>
          <a:prstGeom prst="rect">
            <a:avLst/>
          </a:prstGeom>
        </p:spPr>
        <p:txBody>
          <a:bodyPr/>
          <a:lstStyle>
            <a:lvl1pPr>
              <a:spcAft>
                <a:spcPts val="1200"/>
              </a:spcAft>
              <a:buClr>
                <a:schemeClr val="accent2"/>
              </a:buClr>
              <a:buSzPct val="90000"/>
              <a:buFont typeface="Lucida Grande"/>
              <a:buChar char="▼"/>
              <a:defRPr sz="2400">
                <a:ln>
                  <a:noFill/>
                </a:ln>
                <a:solidFill>
                  <a:srgbClr val="000090"/>
                </a:solidFill>
              </a:defRPr>
            </a:lvl1pPr>
            <a:lvl2pPr>
              <a:spcAft>
                <a:spcPts val="1200"/>
              </a:spcAft>
              <a:buClr>
                <a:schemeClr val="accent2"/>
              </a:buClr>
              <a:buSzPct val="90000"/>
              <a:buFont typeface="Monaco"/>
              <a:buChar char="◼"/>
              <a:defRPr sz="2400">
                <a:ln>
                  <a:noFill/>
                </a:ln>
                <a:solidFill>
                  <a:srgbClr val="000090"/>
                </a:solidFill>
              </a:defRPr>
            </a:lvl2pPr>
            <a:lvl3pPr indent="-347472">
              <a:spcBef>
                <a:spcPts val="38"/>
              </a:spcBef>
              <a:spcAft>
                <a:spcPts val="1200"/>
              </a:spcAft>
              <a:buClr>
                <a:schemeClr val="accent2"/>
              </a:buClr>
              <a:buSzPct val="90000"/>
              <a:buFont typeface="Wingdings" charset="2"/>
              <a:buChar char="u"/>
              <a:defRPr sz="2400">
                <a:ln>
                  <a:noFill/>
                </a:ln>
                <a:solidFill>
                  <a:srgbClr val="000090"/>
                </a:solidFill>
              </a:defRPr>
            </a:lvl3pPr>
            <a:lvl4pPr>
              <a:spcAft>
                <a:spcPts val="1200"/>
              </a:spcAft>
              <a:buClr>
                <a:schemeClr val="accent2"/>
              </a:buClr>
              <a:buSzPct val="125000"/>
              <a:buFont typeface="Lucida Grande"/>
              <a:buChar char="●"/>
              <a:defRPr sz="2400">
                <a:ln>
                  <a:noFill/>
                </a:ln>
                <a:solidFill>
                  <a:srgbClr val="000090"/>
                </a:solidFill>
              </a:defRPr>
            </a:lvl4pPr>
            <a:lvl5pPr>
              <a:spcAft>
                <a:spcPts val="1200"/>
              </a:spcAft>
              <a:buClr>
                <a:schemeClr val="accent2"/>
              </a:buClr>
              <a:defRPr sz="2400">
                <a:ln>
                  <a:noFill/>
                </a:ln>
                <a:solidFill>
                  <a:srgbClr val="00009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9726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_with_Name_44/24">
    <p:spTree>
      <p:nvGrpSpPr>
        <p:cNvPr id="1" name=""/>
        <p:cNvGrpSpPr/>
        <p:nvPr/>
      </p:nvGrpSpPr>
      <p:grpSpPr>
        <a:xfrm>
          <a:off x="0" y="0"/>
          <a:ext cx="0" cy="0"/>
          <a:chOff x="0" y="0"/>
          <a:chExt cx="0" cy="0"/>
        </a:xfrm>
      </p:grpSpPr>
      <p:sp>
        <p:nvSpPr>
          <p:cNvPr id="3" name="Text Box 7"/>
          <p:cNvSpPr txBox="1">
            <a:spLocks noChangeArrowheads="1"/>
          </p:cNvSpPr>
          <p:nvPr/>
        </p:nvSpPr>
        <p:spPr bwMode="auto">
          <a:xfrm>
            <a:off x="5105400" y="6400800"/>
            <a:ext cx="2667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endParaRPr lang="en-US" sz="1800"/>
          </a:p>
        </p:txBody>
      </p:sp>
      <p:sp>
        <p:nvSpPr>
          <p:cNvPr id="4" name="Rectangle 3"/>
          <p:cNvSpPr/>
          <p:nvPr userDrawn="1"/>
        </p:nvSpPr>
        <p:spPr>
          <a:xfrm>
            <a:off x="0" y="0"/>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pic>
        <p:nvPicPr>
          <p:cNvPr id="5" name="Picture 8" descr="IPFCC Logo Pinwheel Right RGB.psd"/>
          <p:cNvPicPr>
            <a:picLocks noChangeAspect="1"/>
          </p:cNvPicPr>
          <p:nvPr userDrawn="1"/>
        </p:nvPicPr>
        <p:blipFill>
          <a:blip r:embed="rId2">
            <a:lum contrast="16000"/>
            <a:extLst>
              <a:ext uri="{28A0092B-C50C-407E-A947-70E740481C1C}">
                <a14:useLocalDpi xmlns:a14="http://schemas.microsoft.com/office/drawing/2010/main" val="0"/>
              </a:ext>
            </a:extLst>
          </a:blip>
          <a:srcRect/>
          <a:stretch>
            <a:fillRect/>
          </a:stretch>
        </p:blipFill>
        <p:spPr bwMode="auto">
          <a:xfrm>
            <a:off x="5105400" y="6223000"/>
            <a:ext cx="395605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Content Placeholder 6"/>
          <p:cNvSpPr>
            <a:spLocks noGrp="1"/>
          </p:cNvSpPr>
          <p:nvPr>
            <p:ph sz="quarter" idx="10"/>
          </p:nvPr>
        </p:nvSpPr>
        <p:spPr>
          <a:xfrm>
            <a:off x="682625" y="2260600"/>
            <a:ext cx="7851775" cy="3835400"/>
          </a:xfrm>
        </p:spPr>
        <p:txBody>
          <a:bodyPr/>
          <a:lstStyle>
            <a:lvl1pPr marL="0" indent="0">
              <a:buFontTx/>
              <a:buNone/>
              <a:defRPr sz="4400">
                <a:solidFill>
                  <a:srgbClr val="400080"/>
                </a:solidFill>
              </a:defRPr>
            </a:lvl1pPr>
            <a:lvl2pPr marL="2295144" indent="0">
              <a:lnSpc>
                <a:spcPct val="100000"/>
              </a:lnSpc>
              <a:spcBef>
                <a:spcPts val="2376"/>
              </a:spcBef>
              <a:buFontTx/>
              <a:buNone/>
              <a:defRPr sz="2400">
                <a:solidFill>
                  <a:srgbClr val="400080"/>
                </a:solidFill>
              </a:defRPr>
            </a:lvl2pPr>
            <a:lvl3pPr>
              <a:buFontTx/>
              <a:buNone/>
              <a:defRPr/>
            </a:lvl3pPr>
            <a:lvl4pPr>
              <a:buFontTx/>
              <a:buNone/>
              <a:defRPr/>
            </a:lvl4pPr>
            <a:lvl5pPr>
              <a:buFontTx/>
              <a:buNone/>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7928091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le_Picture_Bullet_Text">
    <p:spTree>
      <p:nvGrpSpPr>
        <p:cNvPr id="1" name=""/>
        <p:cNvGrpSpPr/>
        <p:nvPr/>
      </p:nvGrpSpPr>
      <p:grpSpPr>
        <a:xfrm>
          <a:off x="0" y="0"/>
          <a:ext cx="0" cy="0"/>
          <a:chOff x="0" y="0"/>
          <a:chExt cx="0" cy="0"/>
        </a:xfrm>
      </p:grpSpPr>
      <p:pic>
        <p:nvPicPr>
          <p:cNvPr id="6" name="Picture 8" descr="IPFCC Pinwheel Solo.psd"/>
          <p:cNvPicPr>
            <a:picLocks noChangeAspect="1"/>
          </p:cNvPicPr>
          <p:nvPr userDrawn="1"/>
        </p:nvPicPr>
        <p:blipFill>
          <a:blip r:embed="rId2">
            <a:lum contrast="14000"/>
            <a:extLst>
              <a:ext uri="{28A0092B-C50C-407E-A947-70E740481C1C}">
                <a14:useLocalDpi xmlns:a14="http://schemas.microsoft.com/office/drawing/2010/main" val="0"/>
              </a:ext>
            </a:extLst>
          </a:blip>
          <a:srcRect/>
          <a:stretch>
            <a:fillRect/>
          </a:stretch>
        </p:blipFill>
        <p:spPr bwMode="auto">
          <a:xfrm>
            <a:off x="8343900" y="6078538"/>
            <a:ext cx="696913"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Picture Placeholder 9"/>
          <p:cNvSpPr>
            <a:spLocks noGrp="1"/>
          </p:cNvSpPr>
          <p:nvPr>
            <p:ph type="pic" sz="quarter" idx="10"/>
          </p:nvPr>
        </p:nvSpPr>
        <p:spPr>
          <a:xfrm>
            <a:off x="4279900" y="1193800"/>
            <a:ext cx="4406900" cy="2692400"/>
          </a:xfrm>
        </p:spPr>
        <p:txBody>
          <a:bodyPr/>
          <a:lstStyle>
            <a:lvl1pPr>
              <a:buFontTx/>
              <a:buNone/>
              <a:defRPr/>
            </a:lvl1pPr>
          </a:lstStyle>
          <a:p>
            <a:pPr lvl="0"/>
            <a:endParaRPr lang="en-US" noProof="0" dirty="0"/>
          </a:p>
        </p:txBody>
      </p:sp>
      <p:sp>
        <p:nvSpPr>
          <p:cNvPr id="5" name="Content Placeholder 2"/>
          <p:cNvSpPr>
            <a:spLocks noGrp="1"/>
          </p:cNvSpPr>
          <p:nvPr>
            <p:ph idx="1"/>
          </p:nvPr>
        </p:nvSpPr>
        <p:spPr>
          <a:xfrm>
            <a:off x="457200" y="1600200"/>
            <a:ext cx="7823200" cy="4525963"/>
          </a:xfrm>
          <a:prstGeom prst="rect">
            <a:avLst/>
          </a:prstGeom>
        </p:spPr>
        <p:txBody>
          <a:bodyPr/>
          <a:lstStyle>
            <a:lvl1pPr>
              <a:spcAft>
                <a:spcPts val="1200"/>
              </a:spcAft>
              <a:buClr>
                <a:schemeClr val="accent2"/>
              </a:buClr>
              <a:buSzPct val="90000"/>
              <a:buFont typeface="Lucida Grande"/>
              <a:buChar char="▼"/>
              <a:defRPr sz="2400">
                <a:ln>
                  <a:noFill/>
                </a:ln>
                <a:solidFill>
                  <a:srgbClr val="000090"/>
                </a:solidFill>
              </a:defRPr>
            </a:lvl1pPr>
            <a:lvl2pPr>
              <a:spcAft>
                <a:spcPts val="1200"/>
              </a:spcAft>
              <a:buClr>
                <a:schemeClr val="accent2"/>
              </a:buClr>
              <a:buSzPct val="90000"/>
              <a:buFont typeface="Monaco"/>
              <a:buChar char="◼"/>
              <a:defRPr sz="2400">
                <a:ln>
                  <a:noFill/>
                </a:ln>
                <a:solidFill>
                  <a:srgbClr val="000090"/>
                </a:solidFill>
              </a:defRPr>
            </a:lvl2pPr>
            <a:lvl3pPr indent="-347472">
              <a:spcBef>
                <a:spcPts val="38"/>
              </a:spcBef>
              <a:spcAft>
                <a:spcPts val="1200"/>
              </a:spcAft>
              <a:buClr>
                <a:schemeClr val="accent2"/>
              </a:buClr>
              <a:buSzPct val="90000"/>
              <a:buFont typeface="Wingdings" charset="2"/>
              <a:buChar char="u"/>
              <a:defRPr sz="2400">
                <a:ln>
                  <a:noFill/>
                </a:ln>
                <a:solidFill>
                  <a:srgbClr val="000090"/>
                </a:solidFill>
              </a:defRPr>
            </a:lvl3pPr>
            <a:lvl4pPr>
              <a:spcAft>
                <a:spcPts val="1200"/>
              </a:spcAft>
              <a:buClr>
                <a:schemeClr val="accent2"/>
              </a:buClr>
              <a:buSzPct val="125000"/>
              <a:buFont typeface="Lucida Grande"/>
              <a:buChar char="●"/>
              <a:defRPr sz="2400">
                <a:ln>
                  <a:noFill/>
                </a:ln>
                <a:solidFill>
                  <a:srgbClr val="000090"/>
                </a:solidFill>
              </a:defRPr>
            </a:lvl4pPr>
            <a:lvl5pPr>
              <a:spcAft>
                <a:spcPts val="1200"/>
              </a:spcAft>
              <a:buClr>
                <a:schemeClr val="accent2"/>
              </a:buClr>
              <a:defRPr sz="2400">
                <a:ln>
                  <a:noFill/>
                </a:ln>
                <a:solidFill>
                  <a:srgbClr val="00009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11658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Title_Picture_Bullet_Text">
    <p:spTree>
      <p:nvGrpSpPr>
        <p:cNvPr id="1" name=""/>
        <p:cNvGrpSpPr/>
        <p:nvPr/>
      </p:nvGrpSpPr>
      <p:grpSpPr>
        <a:xfrm>
          <a:off x="0" y="0"/>
          <a:ext cx="0" cy="0"/>
          <a:chOff x="0" y="0"/>
          <a:chExt cx="0" cy="0"/>
        </a:xfrm>
      </p:grpSpPr>
      <p:pic>
        <p:nvPicPr>
          <p:cNvPr id="6" name="Picture 8" descr="IPFCC Pinwheel Solo.psd"/>
          <p:cNvPicPr>
            <a:picLocks noChangeAspect="1"/>
          </p:cNvPicPr>
          <p:nvPr userDrawn="1"/>
        </p:nvPicPr>
        <p:blipFill>
          <a:blip r:embed="rId2">
            <a:lum contrast="14000"/>
            <a:extLst>
              <a:ext uri="{28A0092B-C50C-407E-A947-70E740481C1C}">
                <a14:useLocalDpi xmlns:a14="http://schemas.microsoft.com/office/drawing/2010/main" val="0"/>
              </a:ext>
            </a:extLst>
          </a:blip>
          <a:srcRect/>
          <a:stretch>
            <a:fillRect/>
          </a:stretch>
        </p:blipFill>
        <p:spPr bwMode="auto">
          <a:xfrm>
            <a:off x="8343900" y="6078538"/>
            <a:ext cx="696913"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Picture Placeholder 9"/>
          <p:cNvSpPr>
            <a:spLocks noGrp="1"/>
          </p:cNvSpPr>
          <p:nvPr>
            <p:ph type="pic" sz="quarter" idx="10"/>
          </p:nvPr>
        </p:nvSpPr>
        <p:spPr>
          <a:xfrm>
            <a:off x="4279900" y="1193800"/>
            <a:ext cx="4406900" cy="2692400"/>
          </a:xfrm>
        </p:spPr>
        <p:txBody>
          <a:bodyPr/>
          <a:lstStyle>
            <a:lvl1pPr>
              <a:buFontTx/>
              <a:buNone/>
              <a:defRPr/>
            </a:lvl1pPr>
          </a:lstStyle>
          <a:p>
            <a:pPr lvl="0"/>
            <a:endParaRPr lang="en-US" noProof="0" dirty="0"/>
          </a:p>
        </p:txBody>
      </p:sp>
      <p:sp>
        <p:nvSpPr>
          <p:cNvPr id="5" name="Content Placeholder 2"/>
          <p:cNvSpPr>
            <a:spLocks noGrp="1"/>
          </p:cNvSpPr>
          <p:nvPr>
            <p:ph idx="1"/>
          </p:nvPr>
        </p:nvSpPr>
        <p:spPr>
          <a:xfrm>
            <a:off x="457200" y="1600200"/>
            <a:ext cx="7823200" cy="4525963"/>
          </a:xfrm>
          <a:prstGeom prst="rect">
            <a:avLst/>
          </a:prstGeom>
        </p:spPr>
        <p:txBody>
          <a:bodyPr/>
          <a:lstStyle>
            <a:lvl1pPr>
              <a:spcAft>
                <a:spcPts val="1200"/>
              </a:spcAft>
              <a:buClr>
                <a:schemeClr val="accent2"/>
              </a:buClr>
              <a:buSzPct val="90000"/>
              <a:buFont typeface="Lucida Grande"/>
              <a:buChar char="▼"/>
              <a:defRPr sz="2400">
                <a:ln>
                  <a:noFill/>
                </a:ln>
                <a:solidFill>
                  <a:srgbClr val="000090"/>
                </a:solidFill>
              </a:defRPr>
            </a:lvl1pPr>
            <a:lvl2pPr>
              <a:spcAft>
                <a:spcPts val="1200"/>
              </a:spcAft>
              <a:buClr>
                <a:schemeClr val="accent2"/>
              </a:buClr>
              <a:buSzPct val="90000"/>
              <a:buFont typeface="Monaco"/>
              <a:buChar char="◼"/>
              <a:defRPr sz="2400">
                <a:ln>
                  <a:noFill/>
                </a:ln>
                <a:solidFill>
                  <a:srgbClr val="000090"/>
                </a:solidFill>
              </a:defRPr>
            </a:lvl2pPr>
            <a:lvl3pPr indent="-347472">
              <a:spcBef>
                <a:spcPts val="38"/>
              </a:spcBef>
              <a:spcAft>
                <a:spcPts val="1200"/>
              </a:spcAft>
              <a:buClr>
                <a:schemeClr val="accent2"/>
              </a:buClr>
              <a:buSzPct val="90000"/>
              <a:buFont typeface="Wingdings" charset="2"/>
              <a:buChar char="u"/>
              <a:defRPr sz="2400">
                <a:ln>
                  <a:noFill/>
                </a:ln>
                <a:solidFill>
                  <a:srgbClr val="000090"/>
                </a:solidFill>
              </a:defRPr>
            </a:lvl3pPr>
            <a:lvl4pPr>
              <a:spcAft>
                <a:spcPts val="1200"/>
              </a:spcAft>
              <a:buClr>
                <a:schemeClr val="accent2"/>
              </a:buClr>
              <a:buSzPct val="125000"/>
              <a:buFont typeface="Lucida Grande"/>
              <a:buChar char="●"/>
              <a:defRPr sz="2400">
                <a:ln>
                  <a:noFill/>
                </a:ln>
                <a:solidFill>
                  <a:srgbClr val="000090"/>
                </a:solidFill>
              </a:defRPr>
            </a:lvl4pPr>
            <a:lvl5pPr>
              <a:spcAft>
                <a:spcPts val="1200"/>
              </a:spcAft>
              <a:buClr>
                <a:schemeClr val="accent2"/>
              </a:buClr>
              <a:defRPr sz="2400">
                <a:ln>
                  <a:noFill/>
                </a:ln>
                <a:solidFill>
                  <a:srgbClr val="00009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365017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Title_Picture_Bullet_Text">
    <p:spTree>
      <p:nvGrpSpPr>
        <p:cNvPr id="1" name=""/>
        <p:cNvGrpSpPr/>
        <p:nvPr/>
      </p:nvGrpSpPr>
      <p:grpSpPr>
        <a:xfrm>
          <a:off x="0" y="0"/>
          <a:ext cx="0" cy="0"/>
          <a:chOff x="0" y="0"/>
          <a:chExt cx="0" cy="0"/>
        </a:xfrm>
      </p:grpSpPr>
      <p:pic>
        <p:nvPicPr>
          <p:cNvPr id="6" name="Picture 8" descr="IPFCC Pinwheel Solo.psd"/>
          <p:cNvPicPr>
            <a:picLocks noChangeAspect="1"/>
          </p:cNvPicPr>
          <p:nvPr userDrawn="1"/>
        </p:nvPicPr>
        <p:blipFill>
          <a:blip r:embed="rId2">
            <a:lum contrast="14000"/>
            <a:extLst>
              <a:ext uri="{28A0092B-C50C-407E-A947-70E740481C1C}">
                <a14:useLocalDpi xmlns:a14="http://schemas.microsoft.com/office/drawing/2010/main" val="0"/>
              </a:ext>
            </a:extLst>
          </a:blip>
          <a:srcRect/>
          <a:stretch>
            <a:fillRect/>
          </a:stretch>
        </p:blipFill>
        <p:spPr bwMode="auto">
          <a:xfrm>
            <a:off x="8343900" y="6078538"/>
            <a:ext cx="696913"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Picture Placeholder 9"/>
          <p:cNvSpPr>
            <a:spLocks noGrp="1"/>
          </p:cNvSpPr>
          <p:nvPr>
            <p:ph type="pic" sz="quarter" idx="10"/>
          </p:nvPr>
        </p:nvSpPr>
        <p:spPr>
          <a:xfrm>
            <a:off x="4279900" y="1193800"/>
            <a:ext cx="4406900" cy="2692400"/>
          </a:xfrm>
        </p:spPr>
        <p:txBody>
          <a:bodyPr/>
          <a:lstStyle>
            <a:lvl1pPr>
              <a:buFontTx/>
              <a:buNone/>
              <a:defRPr/>
            </a:lvl1pPr>
          </a:lstStyle>
          <a:p>
            <a:pPr lvl="0"/>
            <a:endParaRPr lang="en-US" noProof="0" dirty="0"/>
          </a:p>
        </p:txBody>
      </p:sp>
      <p:sp>
        <p:nvSpPr>
          <p:cNvPr id="5" name="Content Placeholder 2"/>
          <p:cNvSpPr>
            <a:spLocks noGrp="1"/>
          </p:cNvSpPr>
          <p:nvPr>
            <p:ph idx="1"/>
          </p:nvPr>
        </p:nvSpPr>
        <p:spPr>
          <a:xfrm>
            <a:off x="457200" y="1600200"/>
            <a:ext cx="7823200" cy="4525963"/>
          </a:xfrm>
          <a:prstGeom prst="rect">
            <a:avLst/>
          </a:prstGeom>
        </p:spPr>
        <p:txBody>
          <a:bodyPr/>
          <a:lstStyle>
            <a:lvl1pPr>
              <a:spcAft>
                <a:spcPts val="1200"/>
              </a:spcAft>
              <a:buClr>
                <a:schemeClr val="accent2"/>
              </a:buClr>
              <a:buSzPct val="90000"/>
              <a:buFont typeface="Lucida Grande"/>
              <a:buChar char="▼"/>
              <a:defRPr sz="2400">
                <a:ln>
                  <a:noFill/>
                </a:ln>
                <a:solidFill>
                  <a:srgbClr val="000090"/>
                </a:solidFill>
              </a:defRPr>
            </a:lvl1pPr>
            <a:lvl2pPr>
              <a:spcAft>
                <a:spcPts val="1200"/>
              </a:spcAft>
              <a:buClr>
                <a:schemeClr val="accent2"/>
              </a:buClr>
              <a:buSzPct val="90000"/>
              <a:buFont typeface="Monaco"/>
              <a:buChar char="◼"/>
              <a:defRPr sz="2400">
                <a:ln>
                  <a:noFill/>
                </a:ln>
                <a:solidFill>
                  <a:srgbClr val="000090"/>
                </a:solidFill>
              </a:defRPr>
            </a:lvl2pPr>
            <a:lvl3pPr indent="-347472">
              <a:spcBef>
                <a:spcPts val="38"/>
              </a:spcBef>
              <a:spcAft>
                <a:spcPts val="1200"/>
              </a:spcAft>
              <a:buClr>
                <a:schemeClr val="accent2"/>
              </a:buClr>
              <a:buSzPct val="90000"/>
              <a:buFont typeface="Wingdings" charset="2"/>
              <a:buChar char="u"/>
              <a:defRPr sz="2400">
                <a:ln>
                  <a:noFill/>
                </a:ln>
                <a:solidFill>
                  <a:srgbClr val="000090"/>
                </a:solidFill>
              </a:defRPr>
            </a:lvl3pPr>
            <a:lvl4pPr>
              <a:spcAft>
                <a:spcPts val="1200"/>
              </a:spcAft>
              <a:buClr>
                <a:schemeClr val="accent2"/>
              </a:buClr>
              <a:buSzPct val="125000"/>
              <a:buFont typeface="Lucida Grande"/>
              <a:buChar char="●"/>
              <a:defRPr sz="2400">
                <a:ln>
                  <a:noFill/>
                </a:ln>
                <a:solidFill>
                  <a:srgbClr val="000090"/>
                </a:solidFill>
              </a:defRPr>
            </a:lvl4pPr>
            <a:lvl5pPr>
              <a:spcAft>
                <a:spcPts val="1200"/>
              </a:spcAft>
              <a:buClr>
                <a:schemeClr val="accent2"/>
              </a:buClr>
              <a:defRPr sz="2400">
                <a:ln>
                  <a:noFill/>
                </a:ln>
                <a:solidFill>
                  <a:srgbClr val="00009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032627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Title_Picture_Bullet_Text">
    <p:spTree>
      <p:nvGrpSpPr>
        <p:cNvPr id="1" name=""/>
        <p:cNvGrpSpPr/>
        <p:nvPr/>
      </p:nvGrpSpPr>
      <p:grpSpPr>
        <a:xfrm>
          <a:off x="0" y="0"/>
          <a:ext cx="0" cy="0"/>
          <a:chOff x="0" y="0"/>
          <a:chExt cx="0" cy="0"/>
        </a:xfrm>
      </p:grpSpPr>
      <p:pic>
        <p:nvPicPr>
          <p:cNvPr id="6" name="Picture 8" descr="IPFCC Pinwheel Solo.psd"/>
          <p:cNvPicPr>
            <a:picLocks noChangeAspect="1"/>
          </p:cNvPicPr>
          <p:nvPr userDrawn="1"/>
        </p:nvPicPr>
        <p:blipFill>
          <a:blip r:embed="rId2">
            <a:lum contrast="14000"/>
            <a:extLst>
              <a:ext uri="{28A0092B-C50C-407E-A947-70E740481C1C}">
                <a14:useLocalDpi xmlns:a14="http://schemas.microsoft.com/office/drawing/2010/main" val="0"/>
              </a:ext>
            </a:extLst>
          </a:blip>
          <a:srcRect/>
          <a:stretch>
            <a:fillRect/>
          </a:stretch>
        </p:blipFill>
        <p:spPr bwMode="auto">
          <a:xfrm>
            <a:off x="8343900" y="6078538"/>
            <a:ext cx="696913"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Picture Placeholder 9"/>
          <p:cNvSpPr>
            <a:spLocks noGrp="1"/>
          </p:cNvSpPr>
          <p:nvPr>
            <p:ph type="pic" sz="quarter" idx="10"/>
          </p:nvPr>
        </p:nvSpPr>
        <p:spPr>
          <a:xfrm>
            <a:off x="4279900" y="1193800"/>
            <a:ext cx="4406900" cy="2692400"/>
          </a:xfrm>
        </p:spPr>
        <p:txBody>
          <a:bodyPr/>
          <a:lstStyle>
            <a:lvl1pPr>
              <a:buFontTx/>
              <a:buNone/>
              <a:defRPr/>
            </a:lvl1pPr>
          </a:lstStyle>
          <a:p>
            <a:pPr lvl="0"/>
            <a:endParaRPr lang="en-US" noProof="0" dirty="0"/>
          </a:p>
        </p:txBody>
      </p:sp>
      <p:sp>
        <p:nvSpPr>
          <p:cNvPr id="5" name="Content Placeholder 2"/>
          <p:cNvSpPr>
            <a:spLocks noGrp="1"/>
          </p:cNvSpPr>
          <p:nvPr>
            <p:ph idx="1"/>
          </p:nvPr>
        </p:nvSpPr>
        <p:spPr>
          <a:xfrm>
            <a:off x="457200" y="1600200"/>
            <a:ext cx="7823200" cy="4525963"/>
          </a:xfrm>
          <a:prstGeom prst="rect">
            <a:avLst/>
          </a:prstGeom>
        </p:spPr>
        <p:txBody>
          <a:bodyPr/>
          <a:lstStyle>
            <a:lvl1pPr>
              <a:spcAft>
                <a:spcPts val="1200"/>
              </a:spcAft>
              <a:buClr>
                <a:schemeClr val="accent2"/>
              </a:buClr>
              <a:buSzPct val="90000"/>
              <a:buFont typeface="Lucida Grande"/>
              <a:buChar char="▼"/>
              <a:defRPr sz="2400">
                <a:ln>
                  <a:noFill/>
                </a:ln>
                <a:solidFill>
                  <a:srgbClr val="000090"/>
                </a:solidFill>
              </a:defRPr>
            </a:lvl1pPr>
            <a:lvl2pPr>
              <a:spcAft>
                <a:spcPts val="1200"/>
              </a:spcAft>
              <a:buClr>
                <a:schemeClr val="accent2"/>
              </a:buClr>
              <a:buSzPct val="90000"/>
              <a:buFont typeface="Monaco"/>
              <a:buChar char="◼"/>
              <a:defRPr sz="2400">
                <a:ln>
                  <a:noFill/>
                </a:ln>
                <a:solidFill>
                  <a:srgbClr val="000090"/>
                </a:solidFill>
              </a:defRPr>
            </a:lvl2pPr>
            <a:lvl3pPr indent="-347472">
              <a:spcBef>
                <a:spcPts val="38"/>
              </a:spcBef>
              <a:spcAft>
                <a:spcPts val="1200"/>
              </a:spcAft>
              <a:buClr>
                <a:schemeClr val="accent2"/>
              </a:buClr>
              <a:buSzPct val="90000"/>
              <a:buFont typeface="Wingdings" charset="2"/>
              <a:buChar char="u"/>
              <a:defRPr sz="2400">
                <a:ln>
                  <a:noFill/>
                </a:ln>
                <a:solidFill>
                  <a:srgbClr val="000090"/>
                </a:solidFill>
              </a:defRPr>
            </a:lvl3pPr>
            <a:lvl4pPr>
              <a:spcAft>
                <a:spcPts val="1200"/>
              </a:spcAft>
              <a:buClr>
                <a:schemeClr val="accent2"/>
              </a:buClr>
              <a:buSzPct val="125000"/>
              <a:buFont typeface="Lucida Grande"/>
              <a:buChar char="●"/>
              <a:defRPr sz="2400">
                <a:ln>
                  <a:noFill/>
                </a:ln>
                <a:solidFill>
                  <a:srgbClr val="000090"/>
                </a:solidFill>
              </a:defRPr>
            </a:lvl4pPr>
            <a:lvl5pPr>
              <a:spcAft>
                <a:spcPts val="1200"/>
              </a:spcAft>
              <a:buClr>
                <a:schemeClr val="accent2"/>
              </a:buClr>
              <a:defRPr sz="2400">
                <a:ln>
                  <a:noFill/>
                </a:ln>
                <a:solidFill>
                  <a:srgbClr val="00009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880291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3_Title_Picture_Bullet_Text">
    <p:spTree>
      <p:nvGrpSpPr>
        <p:cNvPr id="1" name=""/>
        <p:cNvGrpSpPr/>
        <p:nvPr/>
      </p:nvGrpSpPr>
      <p:grpSpPr>
        <a:xfrm>
          <a:off x="0" y="0"/>
          <a:ext cx="0" cy="0"/>
          <a:chOff x="0" y="0"/>
          <a:chExt cx="0" cy="0"/>
        </a:xfrm>
      </p:grpSpPr>
      <p:pic>
        <p:nvPicPr>
          <p:cNvPr id="6" name="Picture 8" descr="IPFCC Pinwheel Solo.psd"/>
          <p:cNvPicPr>
            <a:picLocks noChangeAspect="1"/>
          </p:cNvPicPr>
          <p:nvPr userDrawn="1"/>
        </p:nvPicPr>
        <p:blipFill>
          <a:blip r:embed="rId2">
            <a:lum contrast="14000"/>
            <a:extLst>
              <a:ext uri="{28A0092B-C50C-407E-A947-70E740481C1C}">
                <a14:useLocalDpi xmlns:a14="http://schemas.microsoft.com/office/drawing/2010/main" val="0"/>
              </a:ext>
            </a:extLst>
          </a:blip>
          <a:srcRect/>
          <a:stretch>
            <a:fillRect/>
          </a:stretch>
        </p:blipFill>
        <p:spPr bwMode="auto">
          <a:xfrm>
            <a:off x="8343900" y="6078538"/>
            <a:ext cx="696913"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Picture Placeholder 9"/>
          <p:cNvSpPr>
            <a:spLocks noGrp="1"/>
          </p:cNvSpPr>
          <p:nvPr>
            <p:ph type="pic" sz="quarter" idx="10"/>
          </p:nvPr>
        </p:nvSpPr>
        <p:spPr>
          <a:xfrm>
            <a:off x="4279900" y="1193800"/>
            <a:ext cx="4406900" cy="2692400"/>
          </a:xfrm>
        </p:spPr>
        <p:txBody>
          <a:bodyPr/>
          <a:lstStyle>
            <a:lvl1pPr>
              <a:buFontTx/>
              <a:buNone/>
              <a:defRPr/>
            </a:lvl1pPr>
          </a:lstStyle>
          <a:p>
            <a:pPr lvl="0"/>
            <a:endParaRPr lang="en-US" noProof="0" dirty="0"/>
          </a:p>
        </p:txBody>
      </p:sp>
      <p:sp>
        <p:nvSpPr>
          <p:cNvPr id="5" name="Content Placeholder 2"/>
          <p:cNvSpPr>
            <a:spLocks noGrp="1"/>
          </p:cNvSpPr>
          <p:nvPr>
            <p:ph idx="1"/>
          </p:nvPr>
        </p:nvSpPr>
        <p:spPr>
          <a:xfrm>
            <a:off x="457200" y="1600200"/>
            <a:ext cx="7823200" cy="4525963"/>
          </a:xfrm>
          <a:prstGeom prst="rect">
            <a:avLst/>
          </a:prstGeom>
        </p:spPr>
        <p:txBody>
          <a:bodyPr/>
          <a:lstStyle>
            <a:lvl1pPr>
              <a:spcAft>
                <a:spcPts val="1200"/>
              </a:spcAft>
              <a:buClr>
                <a:schemeClr val="accent2"/>
              </a:buClr>
              <a:buSzPct val="90000"/>
              <a:buFont typeface="Lucida Grande"/>
              <a:buChar char="▼"/>
              <a:defRPr sz="2400">
                <a:ln>
                  <a:noFill/>
                </a:ln>
                <a:solidFill>
                  <a:srgbClr val="000090"/>
                </a:solidFill>
              </a:defRPr>
            </a:lvl1pPr>
            <a:lvl2pPr>
              <a:spcAft>
                <a:spcPts val="1200"/>
              </a:spcAft>
              <a:buClr>
                <a:schemeClr val="accent2"/>
              </a:buClr>
              <a:buSzPct val="90000"/>
              <a:buFont typeface="Monaco"/>
              <a:buChar char="◼"/>
              <a:defRPr sz="2400">
                <a:ln>
                  <a:noFill/>
                </a:ln>
                <a:solidFill>
                  <a:srgbClr val="000090"/>
                </a:solidFill>
              </a:defRPr>
            </a:lvl2pPr>
            <a:lvl3pPr indent="-347472">
              <a:spcBef>
                <a:spcPts val="38"/>
              </a:spcBef>
              <a:spcAft>
                <a:spcPts val="1200"/>
              </a:spcAft>
              <a:buClr>
                <a:schemeClr val="accent2"/>
              </a:buClr>
              <a:buSzPct val="90000"/>
              <a:buFont typeface="Wingdings" charset="2"/>
              <a:buChar char="u"/>
              <a:defRPr sz="2400">
                <a:ln>
                  <a:noFill/>
                </a:ln>
                <a:solidFill>
                  <a:srgbClr val="000090"/>
                </a:solidFill>
              </a:defRPr>
            </a:lvl3pPr>
            <a:lvl4pPr>
              <a:spcAft>
                <a:spcPts val="1200"/>
              </a:spcAft>
              <a:buClr>
                <a:schemeClr val="accent2"/>
              </a:buClr>
              <a:buSzPct val="125000"/>
              <a:buFont typeface="Lucida Grande"/>
              <a:buChar char="●"/>
              <a:defRPr sz="2400">
                <a:ln>
                  <a:noFill/>
                </a:ln>
                <a:solidFill>
                  <a:srgbClr val="000090"/>
                </a:solidFill>
              </a:defRPr>
            </a:lvl4pPr>
            <a:lvl5pPr>
              <a:spcAft>
                <a:spcPts val="1200"/>
              </a:spcAft>
              <a:buClr>
                <a:schemeClr val="accent2"/>
              </a:buClr>
              <a:defRPr sz="2400">
                <a:ln>
                  <a:noFill/>
                </a:ln>
                <a:solidFill>
                  <a:srgbClr val="00009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658658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5_Title_Picture_Bullet_Text">
    <p:spTree>
      <p:nvGrpSpPr>
        <p:cNvPr id="1" name=""/>
        <p:cNvGrpSpPr/>
        <p:nvPr/>
      </p:nvGrpSpPr>
      <p:grpSpPr>
        <a:xfrm>
          <a:off x="0" y="0"/>
          <a:ext cx="0" cy="0"/>
          <a:chOff x="0" y="0"/>
          <a:chExt cx="0" cy="0"/>
        </a:xfrm>
      </p:grpSpPr>
      <p:pic>
        <p:nvPicPr>
          <p:cNvPr id="6" name="Picture 8" descr="IPFCC Pinwheel Solo.psd"/>
          <p:cNvPicPr>
            <a:picLocks noChangeAspect="1"/>
          </p:cNvPicPr>
          <p:nvPr userDrawn="1"/>
        </p:nvPicPr>
        <p:blipFill>
          <a:blip r:embed="rId2">
            <a:lum contrast="14000"/>
            <a:extLst>
              <a:ext uri="{28A0092B-C50C-407E-A947-70E740481C1C}">
                <a14:useLocalDpi xmlns:a14="http://schemas.microsoft.com/office/drawing/2010/main" val="0"/>
              </a:ext>
            </a:extLst>
          </a:blip>
          <a:srcRect/>
          <a:stretch>
            <a:fillRect/>
          </a:stretch>
        </p:blipFill>
        <p:spPr bwMode="auto">
          <a:xfrm>
            <a:off x="8343900" y="6078538"/>
            <a:ext cx="696913"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Picture Placeholder 9"/>
          <p:cNvSpPr>
            <a:spLocks noGrp="1"/>
          </p:cNvSpPr>
          <p:nvPr>
            <p:ph type="pic" sz="quarter" idx="10"/>
          </p:nvPr>
        </p:nvSpPr>
        <p:spPr>
          <a:xfrm>
            <a:off x="4279900" y="1193800"/>
            <a:ext cx="4406900" cy="2692400"/>
          </a:xfrm>
        </p:spPr>
        <p:txBody>
          <a:bodyPr/>
          <a:lstStyle>
            <a:lvl1pPr>
              <a:buFontTx/>
              <a:buNone/>
              <a:defRPr/>
            </a:lvl1pPr>
          </a:lstStyle>
          <a:p>
            <a:pPr lvl="0"/>
            <a:endParaRPr lang="en-US" noProof="0" dirty="0"/>
          </a:p>
        </p:txBody>
      </p:sp>
      <p:sp>
        <p:nvSpPr>
          <p:cNvPr id="5" name="Content Placeholder 2"/>
          <p:cNvSpPr>
            <a:spLocks noGrp="1"/>
          </p:cNvSpPr>
          <p:nvPr>
            <p:ph idx="1"/>
          </p:nvPr>
        </p:nvSpPr>
        <p:spPr>
          <a:xfrm>
            <a:off x="457200" y="1600200"/>
            <a:ext cx="7823200" cy="4525963"/>
          </a:xfrm>
          <a:prstGeom prst="rect">
            <a:avLst/>
          </a:prstGeom>
        </p:spPr>
        <p:txBody>
          <a:bodyPr/>
          <a:lstStyle>
            <a:lvl1pPr>
              <a:spcAft>
                <a:spcPts val="1200"/>
              </a:spcAft>
              <a:buClr>
                <a:schemeClr val="accent2"/>
              </a:buClr>
              <a:buSzPct val="90000"/>
              <a:buFont typeface="Lucida Grande"/>
              <a:buChar char="▼"/>
              <a:defRPr sz="2400">
                <a:ln>
                  <a:noFill/>
                </a:ln>
                <a:solidFill>
                  <a:srgbClr val="000090"/>
                </a:solidFill>
              </a:defRPr>
            </a:lvl1pPr>
            <a:lvl2pPr>
              <a:spcAft>
                <a:spcPts val="1200"/>
              </a:spcAft>
              <a:buClr>
                <a:schemeClr val="accent2"/>
              </a:buClr>
              <a:buSzPct val="90000"/>
              <a:buFont typeface="Monaco"/>
              <a:buChar char="◼"/>
              <a:defRPr sz="2400">
                <a:ln>
                  <a:noFill/>
                </a:ln>
                <a:solidFill>
                  <a:srgbClr val="000090"/>
                </a:solidFill>
              </a:defRPr>
            </a:lvl2pPr>
            <a:lvl3pPr indent="-347472">
              <a:spcBef>
                <a:spcPts val="38"/>
              </a:spcBef>
              <a:spcAft>
                <a:spcPts val="1200"/>
              </a:spcAft>
              <a:buClr>
                <a:schemeClr val="accent2"/>
              </a:buClr>
              <a:buSzPct val="90000"/>
              <a:buFont typeface="Wingdings" charset="2"/>
              <a:buChar char="u"/>
              <a:defRPr sz="2400">
                <a:ln>
                  <a:noFill/>
                </a:ln>
                <a:solidFill>
                  <a:srgbClr val="000090"/>
                </a:solidFill>
              </a:defRPr>
            </a:lvl3pPr>
            <a:lvl4pPr>
              <a:spcAft>
                <a:spcPts val="1200"/>
              </a:spcAft>
              <a:buClr>
                <a:schemeClr val="accent2"/>
              </a:buClr>
              <a:buSzPct val="125000"/>
              <a:buFont typeface="Lucida Grande"/>
              <a:buChar char="●"/>
              <a:defRPr sz="2400">
                <a:ln>
                  <a:noFill/>
                </a:ln>
                <a:solidFill>
                  <a:srgbClr val="000090"/>
                </a:solidFill>
              </a:defRPr>
            </a:lvl4pPr>
            <a:lvl5pPr>
              <a:spcAft>
                <a:spcPts val="1200"/>
              </a:spcAft>
              <a:buClr>
                <a:schemeClr val="accent2"/>
              </a:buClr>
              <a:defRPr sz="2400">
                <a:ln>
                  <a:noFill/>
                </a:ln>
                <a:solidFill>
                  <a:srgbClr val="00009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66450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63_Title_Picture_Bullet_Text">
    <p:spTree>
      <p:nvGrpSpPr>
        <p:cNvPr id="1" name=""/>
        <p:cNvGrpSpPr/>
        <p:nvPr/>
      </p:nvGrpSpPr>
      <p:grpSpPr>
        <a:xfrm>
          <a:off x="0" y="0"/>
          <a:ext cx="0" cy="0"/>
          <a:chOff x="0" y="0"/>
          <a:chExt cx="0" cy="0"/>
        </a:xfrm>
      </p:grpSpPr>
      <p:pic>
        <p:nvPicPr>
          <p:cNvPr id="6" name="Picture 8" descr="IPFCC Pinwheel Solo.psd"/>
          <p:cNvPicPr>
            <a:picLocks noChangeAspect="1"/>
          </p:cNvPicPr>
          <p:nvPr userDrawn="1"/>
        </p:nvPicPr>
        <p:blipFill>
          <a:blip r:embed="rId2">
            <a:lum contrast="14000"/>
            <a:extLst>
              <a:ext uri="{28A0092B-C50C-407E-A947-70E740481C1C}">
                <a14:useLocalDpi xmlns:a14="http://schemas.microsoft.com/office/drawing/2010/main" val="0"/>
              </a:ext>
            </a:extLst>
          </a:blip>
          <a:srcRect/>
          <a:stretch>
            <a:fillRect/>
          </a:stretch>
        </p:blipFill>
        <p:spPr bwMode="auto">
          <a:xfrm>
            <a:off x="8343900" y="6078538"/>
            <a:ext cx="696913"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Picture Placeholder 9"/>
          <p:cNvSpPr>
            <a:spLocks noGrp="1"/>
          </p:cNvSpPr>
          <p:nvPr>
            <p:ph type="pic" sz="quarter" idx="10"/>
          </p:nvPr>
        </p:nvSpPr>
        <p:spPr>
          <a:xfrm>
            <a:off x="4279900" y="1193800"/>
            <a:ext cx="4406900" cy="2692400"/>
          </a:xfrm>
        </p:spPr>
        <p:txBody>
          <a:bodyPr/>
          <a:lstStyle>
            <a:lvl1pPr>
              <a:buFontTx/>
              <a:buNone/>
              <a:defRPr/>
            </a:lvl1pPr>
          </a:lstStyle>
          <a:p>
            <a:pPr lvl="0"/>
            <a:endParaRPr lang="en-US" noProof="0" dirty="0"/>
          </a:p>
        </p:txBody>
      </p:sp>
      <p:sp>
        <p:nvSpPr>
          <p:cNvPr id="5" name="Content Placeholder 2"/>
          <p:cNvSpPr>
            <a:spLocks noGrp="1"/>
          </p:cNvSpPr>
          <p:nvPr>
            <p:ph idx="1"/>
          </p:nvPr>
        </p:nvSpPr>
        <p:spPr>
          <a:xfrm>
            <a:off x="457200" y="1600200"/>
            <a:ext cx="7823200" cy="4525963"/>
          </a:xfrm>
          <a:prstGeom prst="rect">
            <a:avLst/>
          </a:prstGeom>
        </p:spPr>
        <p:txBody>
          <a:bodyPr/>
          <a:lstStyle>
            <a:lvl1pPr>
              <a:spcAft>
                <a:spcPts val="1200"/>
              </a:spcAft>
              <a:buClr>
                <a:schemeClr val="accent2"/>
              </a:buClr>
              <a:buSzPct val="90000"/>
              <a:buFont typeface="Lucida Grande"/>
              <a:buChar char="▼"/>
              <a:defRPr sz="2400">
                <a:ln>
                  <a:noFill/>
                </a:ln>
                <a:solidFill>
                  <a:srgbClr val="000090"/>
                </a:solidFill>
              </a:defRPr>
            </a:lvl1pPr>
            <a:lvl2pPr>
              <a:spcAft>
                <a:spcPts val="1200"/>
              </a:spcAft>
              <a:buClr>
                <a:schemeClr val="accent2"/>
              </a:buClr>
              <a:buSzPct val="90000"/>
              <a:buFont typeface="Monaco"/>
              <a:buChar char="◼"/>
              <a:defRPr sz="2400">
                <a:ln>
                  <a:noFill/>
                </a:ln>
                <a:solidFill>
                  <a:srgbClr val="000090"/>
                </a:solidFill>
              </a:defRPr>
            </a:lvl2pPr>
            <a:lvl3pPr indent="-347472">
              <a:spcBef>
                <a:spcPts val="38"/>
              </a:spcBef>
              <a:spcAft>
                <a:spcPts val="1200"/>
              </a:spcAft>
              <a:buClr>
                <a:schemeClr val="accent2"/>
              </a:buClr>
              <a:buSzPct val="90000"/>
              <a:buFont typeface="Wingdings" charset="2"/>
              <a:buChar char="u"/>
              <a:defRPr sz="2400">
                <a:ln>
                  <a:noFill/>
                </a:ln>
                <a:solidFill>
                  <a:srgbClr val="000090"/>
                </a:solidFill>
              </a:defRPr>
            </a:lvl3pPr>
            <a:lvl4pPr>
              <a:spcAft>
                <a:spcPts val="1200"/>
              </a:spcAft>
              <a:buClr>
                <a:schemeClr val="accent2"/>
              </a:buClr>
              <a:buSzPct val="125000"/>
              <a:buFont typeface="Lucida Grande"/>
              <a:buChar char="●"/>
              <a:defRPr sz="2400">
                <a:ln>
                  <a:noFill/>
                </a:ln>
                <a:solidFill>
                  <a:srgbClr val="000090"/>
                </a:solidFill>
              </a:defRPr>
            </a:lvl4pPr>
            <a:lvl5pPr>
              <a:spcAft>
                <a:spcPts val="1200"/>
              </a:spcAft>
              <a:buClr>
                <a:schemeClr val="accent2"/>
              </a:buClr>
              <a:defRPr sz="2400">
                <a:ln>
                  <a:noFill/>
                </a:ln>
                <a:solidFill>
                  <a:srgbClr val="00009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054446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64_Title_Picture_Bullet_Text">
    <p:spTree>
      <p:nvGrpSpPr>
        <p:cNvPr id="1" name=""/>
        <p:cNvGrpSpPr/>
        <p:nvPr/>
      </p:nvGrpSpPr>
      <p:grpSpPr>
        <a:xfrm>
          <a:off x="0" y="0"/>
          <a:ext cx="0" cy="0"/>
          <a:chOff x="0" y="0"/>
          <a:chExt cx="0" cy="0"/>
        </a:xfrm>
      </p:grpSpPr>
      <p:pic>
        <p:nvPicPr>
          <p:cNvPr id="6" name="Picture 8" descr="IPFCC Pinwheel Solo.psd"/>
          <p:cNvPicPr>
            <a:picLocks noChangeAspect="1"/>
          </p:cNvPicPr>
          <p:nvPr userDrawn="1"/>
        </p:nvPicPr>
        <p:blipFill>
          <a:blip r:embed="rId2">
            <a:lum contrast="14000"/>
            <a:extLst>
              <a:ext uri="{28A0092B-C50C-407E-A947-70E740481C1C}">
                <a14:useLocalDpi xmlns:a14="http://schemas.microsoft.com/office/drawing/2010/main" val="0"/>
              </a:ext>
            </a:extLst>
          </a:blip>
          <a:srcRect/>
          <a:stretch>
            <a:fillRect/>
          </a:stretch>
        </p:blipFill>
        <p:spPr bwMode="auto">
          <a:xfrm>
            <a:off x="8343900" y="6078538"/>
            <a:ext cx="696913"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Picture Placeholder 9"/>
          <p:cNvSpPr>
            <a:spLocks noGrp="1"/>
          </p:cNvSpPr>
          <p:nvPr>
            <p:ph type="pic" sz="quarter" idx="10"/>
          </p:nvPr>
        </p:nvSpPr>
        <p:spPr>
          <a:xfrm>
            <a:off x="4279900" y="1193800"/>
            <a:ext cx="4406900" cy="2692400"/>
          </a:xfrm>
        </p:spPr>
        <p:txBody>
          <a:bodyPr/>
          <a:lstStyle>
            <a:lvl1pPr>
              <a:buFontTx/>
              <a:buNone/>
              <a:defRPr/>
            </a:lvl1pPr>
          </a:lstStyle>
          <a:p>
            <a:pPr lvl="0"/>
            <a:endParaRPr lang="en-US" noProof="0" dirty="0"/>
          </a:p>
        </p:txBody>
      </p:sp>
      <p:sp>
        <p:nvSpPr>
          <p:cNvPr id="5" name="Content Placeholder 2"/>
          <p:cNvSpPr>
            <a:spLocks noGrp="1"/>
          </p:cNvSpPr>
          <p:nvPr>
            <p:ph idx="1"/>
          </p:nvPr>
        </p:nvSpPr>
        <p:spPr>
          <a:xfrm>
            <a:off x="457200" y="1600200"/>
            <a:ext cx="7823200" cy="4525963"/>
          </a:xfrm>
          <a:prstGeom prst="rect">
            <a:avLst/>
          </a:prstGeom>
        </p:spPr>
        <p:txBody>
          <a:bodyPr/>
          <a:lstStyle>
            <a:lvl1pPr>
              <a:spcAft>
                <a:spcPts val="1200"/>
              </a:spcAft>
              <a:buClr>
                <a:schemeClr val="accent2"/>
              </a:buClr>
              <a:buSzPct val="90000"/>
              <a:buFont typeface="Lucida Grande"/>
              <a:buChar char="▼"/>
              <a:defRPr sz="2400">
                <a:ln>
                  <a:noFill/>
                </a:ln>
                <a:solidFill>
                  <a:srgbClr val="000090"/>
                </a:solidFill>
              </a:defRPr>
            </a:lvl1pPr>
            <a:lvl2pPr>
              <a:spcAft>
                <a:spcPts val="1200"/>
              </a:spcAft>
              <a:buClr>
                <a:schemeClr val="accent2"/>
              </a:buClr>
              <a:buSzPct val="90000"/>
              <a:buFont typeface="Monaco"/>
              <a:buChar char="◼"/>
              <a:defRPr sz="2400">
                <a:ln>
                  <a:noFill/>
                </a:ln>
                <a:solidFill>
                  <a:srgbClr val="000090"/>
                </a:solidFill>
              </a:defRPr>
            </a:lvl2pPr>
            <a:lvl3pPr indent="-347472">
              <a:spcBef>
                <a:spcPts val="38"/>
              </a:spcBef>
              <a:spcAft>
                <a:spcPts val="1200"/>
              </a:spcAft>
              <a:buClr>
                <a:schemeClr val="accent2"/>
              </a:buClr>
              <a:buSzPct val="90000"/>
              <a:buFont typeface="Wingdings" charset="2"/>
              <a:buChar char="u"/>
              <a:defRPr sz="2400">
                <a:ln>
                  <a:noFill/>
                </a:ln>
                <a:solidFill>
                  <a:srgbClr val="000090"/>
                </a:solidFill>
              </a:defRPr>
            </a:lvl3pPr>
            <a:lvl4pPr>
              <a:spcAft>
                <a:spcPts val="1200"/>
              </a:spcAft>
              <a:buClr>
                <a:schemeClr val="accent2"/>
              </a:buClr>
              <a:buSzPct val="125000"/>
              <a:buFont typeface="Lucida Grande"/>
              <a:buChar char="●"/>
              <a:defRPr sz="2400">
                <a:ln>
                  <a:noFill/>
                </a:ln>
                <a:solidFill>
                  <a:srgbClr val="000090"/>
                </a:solidFill>
              </a:defRPr>
            </a:lvl4pPr>
            <a:lvl5pPr>
              <a:spcAft>
                <a:spcPts val="1200"/>
              </a:spcAft>
              <a:buClr>
                <a:schemeClr val="accent2"/>
              </a:buClr>
              <a:defRPr sz="2400">
                <a:ln>
                  <a:noFill/>
                </a:ln>
                <a:solidFill>
                  <a:srgbClr val="00009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000810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65_Title_Picture_Bullet_Text">
    <p:spTree>
      <p:nvGrpSpPr>
        <p:cNvPr id="1" name=""/>
        <p:cNvGrpSpPr/>
        <p:nvPr/>
      </p:nvGrpSpPr>
      <p:grpSpPr>
        <a:xfrm>
          <a:off x="0" y="0"/>
          <a:ext cx="0" cy="0"/>
          <a:chOff x="0" y="0"/>
          <a:chExt cx="0" cy="0"/>
        </a:xfrm>
      </p:grpSpPr>
      <p:pic>
        <p:nvPicPr>
          <p:cNvPr id="6" name="Picture 8" descr="IPFCC Pinwheel Solo.psd"/>
          <p:cNvPicPr>
            <a:picLocks noChangeAspect="1"/>
          </p:cNvPicPr>
          <p:nvPr userDrawn="1"/>
        </p:nvPicPr>
        <p:blipFill>
          <a:blip r:embed="rId2">
            <a:lum contrast="14000"/>
            <a:extLst>
              <a:ext uri="{28A0092B-C50C-407E-A947-70E740481C1C}">
                <a14:useLocalDpi xmlns:a14="http://schemas.microsoft.com/office/drawing/2010/main" val="0"/>
              </a:ext>
            </a:extLst>
          </a:blip>
          <a:srcRect/>
          <a:stretch>
            <a:fillRect/>
          </a:stretch>
        </p:blipFill>
        <p:spPr bwMode="auto">
          <a:xfrm>
            <a:off x="8343900" y="6078538"/>
            <a:ext cx="696913"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Picture Placeholder 9"/>
          <p:cNvSpPr>
            <a:spLocks noGrp="1"/>
          </p:cNvSpPr>
          <p:nvPr>
            <p:ph type="pic" sz="quarter" idx="10"/>
          </p:nvPr>
        </p:nvSpPr>
        <p:spPr>
          <a:xfrm>
            <a:off x="4279900" y="1193800"/>
            <a:ext cx="4406900" cy="2692400"/>
          </a:xfrm>
        </p:spPr>
        <p:txBody>
          <a:bodyPr/>
          <a:lstStyle>
            <a:lvl1pPr>
              <a:buFontTx/>
              <a:buNone/>
              <a:defRPr/>
            </a:lvl1pPr>
          </a:lstStyle>
          <a:p>
            <a:pPr lvl="0"/>
            <a:endParaRPr lang="en-US" noProof="0" dirty="0"/>
          </a:p>
        </p:txBody>
      </p:sp>
      <p:sp>
        <p:nvSpPr>
          <p:cNvPr id="5" name="Content Placeholder 2"/>
          <p:cNvSpPr>
            <a:spLocks noGrp="1"/>
          </p:cNvSpPr>
          <p:nvPr>
            <p:ph idx="1"/>
          </p:nvPr>
        </p:nvSpPr>
        <p:spPr>
          <a:xfrm>
            <a:off x="457200" y="1600200"/>
            <a:ext cx="7823200" cy="4525963"/>
          </a:xfrm>
          <a:prstGeom prst="rect">
            <a:avLst/>
          </a:prstGeom>
        </p:spPr>
        <p:txBody>
          <a:bodyPr/>
          <a:lstStyle>
            <a:lvl1pPr>
              <a:spcAft>
                <a:spcPts val="1200"/>
              </a:spcAft>
              <a:buClr>
                <a:schemeClr val="accent2"/>
              </a:buClr>
              <a:buSzPct val="90000"/>
              <a:buFont typeface="Lucida Grande"/>
              <a:buChar char="▼"/>
              <a:defRPr sz="2400">
                <a:ln>
                  <a:noFill/>
                </a:ln>
                <a:solidFill>
                  <a:srgbClr val="000090"/>
                </a:solidFill>
              </a:defRPr>
            </a:lvl1pPr>
            <a:lvl2pPr>
              <a:spcAft>
                <a:spcPts val="1200"/>
              </a:spcAft>
              <a:buClr>
                <a:schemeClr val="accent2"/>
              </a:buClr>
              <a:buSzPct val="90000"/>
              <a:buFont typeface="Monaco"/>
              <a:buChar char="◼"/>
              <a:defRPr sz="2400">
                <a:ln>
                  <a:noFill/>
                </a:ln>
                <a:solidFill>
                  <a:srgbClr val="000090"/>
                </a:solidFill>
              </a:defRPr>
            </a:lvl2pPr>
            <a:lvl3pPr indent="-347472">
              <a:spcBef>
                <a:spcPts val="38"/>
              </a:spcBef>
              <a:spcAft>
                <a:spcPts val="1200"/>
              </a:spcAft>
              <a:buClr>
                <a:schemeClr val="accent2"/>
              </a:buClr>
              <a:buSzPct val="90000"/>
              <a:buFont typeface="Wingdings" charset="2"/>
              <a:buChar char="u"/>
              <a:defRPr sz="2400">
                <a:ln>
                  <a:noFill/>
                </a:ln>
                <a:solidFill>
                  <a:srgbClr val="000090"/>
                </a:solidFill>
              </a:defRPr>
            </a:lvl3pPr>
            <a:lvl4pPr>
              <a:spcAft>
                <a:spcPts val="1200"/>
              </a:spcAft>
              <a:buClr>
                <a:schemeClr val="accent2"/>
              </a:buClr>
              <a:buSzPct val="125000"/>
              <a:buFont typeface="Lucida Grande"/>
              <a:buChar char="●"/>
              <a:defRPr sz="2400">
                <a:ln>
                  <a:noFill/>
                </a:ln>
                <a:solidFill>
                  <a:srgbClr val="000090"/>
                </a:solidFill>
              </a:defRPr>
            </a:lvl4pPr>
            <a:lvl5pPr>
              <a:spcAft>
                <a:spcPts val="1200"/>
              </a:spcAft>
              <a:buClr>
                <a:schemeClr val="accent2"/>
              </a:buClr>
              <a:defRPr sz="2400">
                <a:ln>
                  <a:noFill/>
                </a:ln>
                <a:solidFill>
                  <a:srgbClr val="00009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952069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66_Title_Picture_Bullet_Text">
    <p:spTree>
      <p:nvGrpSpPr>
        <p:cNvPr id="1" name=""/>
        <p:cNvGrpSpPr/>
        <p:nvPr/>
      </p:nvGrpSpPr>
      <p:grpSpPr>
        <a:xfrm>
          <a:off x="0" y="0"/>
          <a:ext cx="0" cy="0"/>
          <a:chOff x="0" y="0"/>
          <a:chExt cx="0" cy="0"/>
        </a:xfrm>
      </p:grpSpPr>
      <p:pic>
        <p:nvPicPr>
          <p:cNvPr id="6" name="Picture 8" descr="IPFCC Pinwheel Solo.psd"/>
          <p:cNvPicPr>
            <a:picLocks noChangeAspect="1"/>
          </p:cNvPicPr>
          <p:nvPr userDrawn="1"/>
        </p:nvPicPr>
        <p:blipFill>
          <a:blip r:embed="rId2">
            <a:lum contrast="14000"/>
            <a:extLst>
              <a:ext uri="{28A0092B-C50C-407E-A947-70E740481C1C}">
                <a14:useLocalDpi xmlns:a14="http://schemas.microsoft.com/office/drawing/2010/main" val="0"/>
              </a:ext>
            </a:extLst>
          </a:blip>
          <a:srcRect/>
          <a:stretch>
            <a:fillRect/>
          </a:stretch>
        </p:blipFill>
        <p:spPr bwMode="auto">
          <a:xfrm>
            <a:off x="8343900" y="6078538"/>
            <a:ext cx="696913"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Picture Placeholder 9"/>
          <p:cNvSpPr>
            <a:spLocks noGrp="1"/>
          </p:cNvSpPr>
          <p:nvPr>
            <p:ph type="pic" sz="quarter" idx="10"/>
          </p:nvPr>
        </p:nvSpPr>
        <p:spPr>
          <a:xfrm>
            <a:off x="4279900" y="1193800"/>
            <a:ext cx="4406900" cy="2692400"/>
          </a:xfrm>
        </p:spPr>
        <p:txBody>
          <a:bodyPr/>
          <a:lstStyle>
            <a:lvl1pPr>
              <a:buFontTx/>
              <a:buNone/>
              <a:defRPr/>
            </a:lvl1pPr>
          </a:lstStyle>
          <a:p>
            <a:pPr lvl="0"/>
            <a:endParaRPr lang="en-US" noProof="0" dirty="0"/>
          </a:p>
        </p:txBody>
      </p:sp>
      <p:sp>
        <p:nvSpPr>
          <p:cNvPr id="5" name="Content Placeholder 2"/>
          <p:cNvSpPr>
            <a:spLocks noGrp="1"/>
          </p:cNvSpPr>
          <p:nvPr>
            <p:ph idx="1"/>
          </p:nvPr>
        </p:nvSpPr>
        <p:spPr>
          <a:xfrm>
            <a:off x="457200" y="1600200"/>
            <a:ext cx="7823200" cy="4525963"/>
          </a:xfrm>
          <a:prstGeom prst="rect">
            <a:avLst/>
          </a:prstGeom>
        </p:spPr>
        <p:txBody>
          <a:bodyPr/>
          <a:lstStyle>
            <a:lvl1pPr>
              <a:spcAft>
                <a:spcPts val="1200"/>
              </a:spcAft>
              <a:buClr>
                <a:schemeClr val="accent2"/>
              </a:buClr>
              <a:buSzPct val="90000"/>
              <a:buFont typeface="Lucida Grande"/>
              <a:buChar char="▼"/>
              <a:defRPr sz="2400">
                <a:ln>
                  <a:noFill/>
                </a:ln>
                <a:solidFill>
                  <a:srgbClr val="000090"/>
                </a:solidFill>
              </a:defRPr>
            </a:lvl1pPr>
            <a:lvl2pPr>
              <a:spcAft>
                <a:spcPts val="1200"/>
              </a:spcAft>
              <a:buClr>
                <a:schemeClr val="accent2"/>
              </a:buClr>
              <a:buSzPct val="90000"/>
              <a:buFont typeface="Monaco"/>
              <a:buChar char="◼"/>
              <a:defRPr sz="2400">
                <a:ln>
                  <a:noFill/>
                </a:ln>
                <a:solidFill>
                  <a:srgbClr val="000090"/>
                </a:solidFill>
              </a:defRPr>
            </a:lvl2pPr>
            <a:lvl3pPr indent="-347472">
              <a:spcBef>
                <a:spcPts val="38"/>
              </a:spcBef>
              <a:spcAft>
                <a:spcPts val="1200"/>
              </a:spcAft>
              <a:buClr>
                <a:schemeClr val="accent2"/>
              </a:buClr>
              <a:buSzPct val="90000"/>
              <a:buFont typeface="Wingdings" charset="2"/>
              <a:buChar char="u"/>
              <a:defRPr sz="2400">
                <a:ln>
                  <a:noFill/>
                </a:ln>
                <a:solidFill>
                  <a:srgbClr val="000090"/>
                </a:solidFill>
              </a:defRPr>
            </a:lvl3pPr>
            <a:lvl4pPr>
              <a:spcAft>
                <a:spcPts val="1200"/>
              </a:spcAft>
              <a:buClr>
                <a:schemeClr val="accent2"/>
              </a:buClr>
              <a:buSzPct val="125000"/>
              <a:buFont typeface="Lucida Grande"/>
              <a:buChar char="●"/>
              <a:defRPr sz="2400">
                <a:ln>
                  <a:noFill/>
                </a:ln>
                <a:solidFill>
                  <a:srgbClr val="000090"/>
                </a:solidFill>
              </a:defRPr>
            </a:lvl4pPr>
            <a:lvl5pPr>
              <a:spcAft>
                <a:spcPts val="1200"/>
              </a:spcAft>
              <a:buClr>
                <a:schemeClr val="accent2"/>
              </a:buClr>
              <a:defRPr sz="2400">
                <a:ln>
                  <a:noFill/>
                </a:ln>
                <a:solidFill>
                  <a:srgbClr val="00009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38544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_Slide">
    <p:spTree>
      <p:nvGrpSpPr>
        <p:cNvPr id="1" name=""/>
        <p:cNvGrpSpPr/>
        <p:nvPr/>
      </p:nvGrpSpPr>
      <p:grpSpPr>
        <a:xfrm>
          <a:off x="0" y="0"/>
          <a:ext cx="0" cy="0"/>
          <a:chOff x="0" y="0"/>
          <a:chExt cx="0" cy="0"/>
        </a:xfrm>
      </p:grpSpPr>
      <p:sp>
        <p:nvSpPr>
          <p:cNvPr id="3" name="Text Box 7"/>
          <p:cNvSpPr txBox="1">
            <a:spLocks noChangeArrowheads="1"/>
          </p:cNvSpPr>
          <p:nvPr/>
        </p:nvSpPr>
        <p:spPr bwMode="auto">
          <a:xfrm>
            <a:off x="5105400" y="6400800"/>
            <a:ext cx="2667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endParaRPr lang="en-US" sz="1800"/>
          </a:p>
        </p:txBody>
      </p:sp>
      <p:sp>
        <p:nvSpPr>
          <p:cNvPr id="4" name="Rectangle 3"/>
          <p:cNvSpPr/>
          <p:nvPr userDrawn="1"/>
        </p:nvSpPr>
        <p:spPr>
          <a:xfrm>
            <a:off x="0" y="0"/>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pic>
        <p:nvPicPr>
          <p:cNvPr id="5" name="Picture 8" descr="IPFCC Pinwheel Solo.psd"/>
          <p:cNvPicPr>
            <a:picLocks noChangeAspect="1"/>
          </p:cNvPicPr>
          <p:nvPr userDrawn="1"/>
        </p:nvPicPr>
        <p:blipFill>
          <a:blip r:embed="rId2">
            <a:lum contrast="14000"/>
            <a:extLst>
              <a:ext uri="{28A0092B-C50C-407E-A947-70E740481C1C}">
                <a14:useLocalDpi xmlns:a14="http://schemas.microsoft.com/office/drawing/2010/main" val="0"/>
              </a:ext>
            </a:extLst>
          </a:blip>
          <a:srcRect/>
          <a:stretch>
            <a:fillRect/>
          </a:stretch>
        </p:blipFill>
        <p:spPr bwMode="auto">
          <a:xfrm>
            <a:off x="8343900" y="6078538"/>
            <a:ext cx="696913"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Content Placeholder 2"/>
          <p:cNvSpPr>
            <a:spLocks noGrp="1"/>
          </p:cNvSpPr>
          <p:nvPr>
            <p:ph idx="1"/>
          </p:nvPr>
        </p:nvSpPr>
        <p:spPr>
          <a:xfrm>
            <a:off x="457200" y="1790700"/>
            <a:ext cx="8229600" cy="4525963"/>
          </a:xfrm>
          <a:prstGeom prst="rect">
            <a:avLst/>
          </a:prstGeom>
        </p:spPr>
        <p:txBody>
          <a:bodyPr/>
          <a:lstStyle>
            <a:lvl1pPr>
              <a:buClr>
                <a:srgbClr val="5773BD"/>
              </a:buClr>
              <a:buSzPct val="85000"/>
              <a:buFontTx/>
              <a:buNone/>
              <a:defRPr sz="5400">
                <a:ln>
                  <a:noFill/>
                </a:ln>
                <a:solidFill>
                  <a:srgbClr val="000090"/>
                </a:solidFill>
              </a:defRPr>
            </a:lvl1pPr>
            <a:lvl2pPr>
              <a:buClr>
                <a:srgbClr val="5773BD"/>
              </a:buClr>
              <a:buSzPct val="90000"/>
              <a:buFontTx/>
              <a:buNone/>
              <a:defRPr sz="5400">
                <a:ln>
                  <a:noFill/>
                </a:ln>
                <a:solidFill>
                  <a:srgbClr val="000090"/>
                </a:solidFill>
              </a:defRPr>
            </a:lvl2pPr>
            <a:lvl3pPr>
              <a:buClr>
                <a:srgbClr val="5773BD"/>
              </a:buClr>
              <a:buSzPct val="90000"/>
              <a:buFontTx/>
              <a:buNone/>
              <a:defRPr sz="5400">
                <a:ln>
                  <a:noFill/>
                </a:ln>
                <a:solidFill>
                  <a:srgbClr val="000090"/>
                </a:solidFill>
              </a:defRPr>
            </a:lvl3pPr>
            <a:lvl4pPr>
              <a:buClr>
                <a:srgbClr val="5773BD"/>
              </a:buClr>
              <a:buSzPct val="90000"/>
              <a:buFontTx/>
              <a:buNone/>
              <a:defRPr sz="5400">
                <a:ln>
                  <a:noFill/>
                </a:ln>
                <a:solidFill>
                  <a:srgbClr val="000090"/>
                </a:solidFill>
              </a:defRPr>
            </a:lvl4pPr>
            <a:lvl5pPr>
              <a:buClr>
                <a:srgbClr val="5773BD"/>
              </a:buClr>
              <a:buSzPct val="90000"/>
              <a:buFontTx/>
              <a:buNone/>
              <a:defRPr sz="5400">
                <a:ln>
                  <a:noFill/>
                </a:ln>
                <a:solidFill>
                  <a:srgbClr val="000090"/>
                </a:solidFill>
              </a:defRPr>
            </a:lvl5pPr>
          </a:lstStyle>
          <a:p>
            <a:pPr lvl="0"/>
            <a:r>
              <a:rPr lang="en-US" dirty="0"/>
              <a:t>Click to edit Master text</a:t>
            </a:r>
          </a:p>
        </p:txBody>
      </p:sp>
    </p:spTree>
    <p:extLst>
      <p:ext uri="{BB962C8B-B14F-4D97-AF65-F5344CB8AC3E}">
        <p14:creationId xmlns:p14="http://schemas.microsoft.com/office/powerpoint/2010/main" val="17536966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67_Title_Picture_Bullet_Text">
    <p:spTree>
      <p:nvGrpSpPr>
        <p:cNvPr id="1" name=""/>
        <p:cNvGrpSpPr/>
        <p:nvPr/>
      </p:nvGrpSpPr>
      <p:grpSpPr>
        <a:xfrm>
          <a:off x="0" y="0"/>
          <a:ext cx="0" cy="0"/>
          <a:chOff x="0" y="0"/>
          <a:chExt cx="0" cy="0"/>
        </a:xfrm>
      </p:grpSpPr>
      <p:pic>
        <p:nvPicPr>
          <p:cNvPr id="6" name="Picture 8" descr="IPFCC Pinwheel Solo.psd"/>
          <p:cNvPicPr>
            <a:picLocks noChangeAspect="1"/>
          </p:cNvPicPr>
          <p:nvPr userDrawn="1"/>
        </p:nvPicPr>
        <p:blipFill>
          <a:blip r:embed="rId2">
            <a:lum contrast="14000"/>
            <a:extLst>
              <a:ext uri="{28A0092B-C50C-407E-A947-70E740481C1C}">
                <a14:useLocalDpi xmlns:a14="http://schemas.microsoft.com/office/drawing/2010/main" val="0"/>
              </a:ext>
            </a:extLst>
          </a:blip>
          <a:srcRect/>
          <a:stretch>
            <a:fillRect/>
          </a:stretch>
        </p:blipFill>
        <p:spPr bwMode="auto">
          <a:xfrm>
            <a:off x="8343900" y="6078538"/>
            <a:ext cx="696913"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Picture Placeholder 9"/>
          <p:cNvSpPr>
            <a:spLocks noGrp="1"/>
          </p:cNvSpPr>
          <p:nvPr>
            <p:ph type="pic" sz="quarter" idx="10"/>
          </p:nvPr>
        </p:nvSpPr>
        <p:spPr>
          <a:xfrm>
            <a:off x="4279900" y="1193800"/>
            <a:ext cx="4406900" cy="2692400"/>
          </a:xfrm>
        </p:spPr>
        <p:txBody>
          <a:bodyPr/>
          <a:lstStyle>
            <a:lvl1pPr>
              <a:buFontTx/>
              <a:buNone/>
              <a:defRPr/>
            </a:lvl1pPr>
          </a:lstStyle>
          <a:p>
            <a:pPr lvl="0"/>
            <a:endParaRPr lang="en-US" noProof="0" dirty="0"/>
          </a:p>
        </p:txBody>
      </p:sp>
      <p:sp>
        <p:nvSpPr>
          <p:cNvPr id="5" name="Content Placeholder 2"/>
          <p:cNvSpPr>
            <a:spLocks noGrp="1"/>
          </p:cNvSpPr>
          <p:nvPr>
            <p:ph idx="1"/>
          </p:nvPr>
        </p:nvSpPr>
        <p:spPr>
          <a:xfrm>
            <a:off x="457200" y="1600200"/>
            <a:ext cx="7823200" cy="4525963"/>
          </a:xfrm>
          <a:prstGeom prst="rect">
            <a:avLst/>
          </a:prstGeom>
        </p:spPr>
        <p:txBody>
          <a:bodyPr/>
          <a:lstStyle>
            <a:lvl1pPr>
              <a:spcAft>
                <a:spcPts val="1200"/>
              </a:spcAft>
              <a:buClr>
                <a:schemeClr val="accent2"/>
              </a:buClr>
              <a:buSzPct val="90000"/>
              <a:buFont typeface="Lucida Grande"/>
              <a:buChar char="▼"/>
              <a:defRPr sz="2400">
                <a:ln>
                  <a:noFill/>
                </a:ln>
                <a:solidFill>
                  <a:srgbClr val="000090"/>
                </a:solidFill>
              </a:defRPr>
            </a:lvl1pPr>
            <a:lvl2pPr>
              <a:spcAft>
                <a:spcPts val="1200"/>
              </a:spcAft>
              <a:buClr>
                <a:schemeClr val="accent2"/>
              </a:buClr>
              <a:buSzPct val="90000"/>
              <a:buFont typeface="Monaco"/>
              <a:buChar char="◼"/>
              <a:defRPr sz="2400">
                <a:ln>
                  <a:noFill/>
                </a:ln>
                <a:solidFill>
                  <a:srgbClr val="000090"/>
                </a:solidFill>
              </a:defRPr>
            </a:lvl2pPr>
            <a:lvl3pPr indent="-347472">
              <a:spcBef>
                <a:spcPts val="38"/>
              </a:spcBef>
              <a:spcAft>
                <a:spcPts val="1200"/>
              </a:spcAft>
              <a:buClr>
                <a:schemeClr val="accent2"/>
              </a:buClr>
              <a:buSzPct val="90000"/>
              <a:buFont typeface="Wingdings" charset="2"/>
              <a:buChar char="u"/>
              <a:defRPr sz="2400">
                <a:ln>
                  <a:noFill/>
                </a:ln>
                <a:solidFill>
                  <a:srgbClr val="000090"/>
                </a:solidFill>
              </a:defRPr>
            </a:lvl3pPr>
            <a:lvl4pPr>
              <a:spcAft>
                <a:spcPts val="1200"/>
              </a:spcAft>
              <a:buClr>
                <a:schemeClr val="accent2"/>
              </a:buClr>
              <a:buSzPct val="125000"/>
              <a:buFont typeface="Lucida Grande"/>
              <a:buChar char="●"/>
              <a:defRPr sz="2400">
                <a:ln>
                  <a:noFill/>
                </a:ln>
                <a:solidFill>
                  <a:srgbClr val="000090"/>
                </a:solidFill>
              </a:defRPr>
            </a:lvl4pPr>
            <a:lvl5pPr>
              <a:spcAft>
                <a:spcPts val="1200"/>
              </a:spcAft>
              <a:buClr>
                <a:schemeClr val="accent2"/>
              </a:buClr>
              <a:defRPr sz="2400">
                <a:ln>
                  <a:noFill/>
                </a:ln>
                <a:solidFill>
                  <a:srgbClr val="00009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22355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68_Title_Picture_Bullet_Text">
    <p:spTree>
      <p:nvGrpSpPr>
        <p:cNvPr id="1" name=""/>
        <p:cNvGrpSpPr/>
        <p:nvPr/>
      </p:nvGrpSpPr>
      <p:grpSpPr>
        <a:xfrm>
          <a:off x="0" y="0"/>
          <a:ext cx="0" cy="0"/>
          <a:chOff x="0" y="0"/>
          <a:chExt cx="0" cy="0"/>
        </a:xfrm>
      </p:grpSpPr>
      <p:pic>
        <p:nvPicPr>
          <p:cNvPr id="6" name="Picture 8" descr="IPFCC Pinwheel Solo.psd"/>
          <p:cNvPicPr>
            <a:picLocks noChangeAspect="1"/>
          </p:cNvPicPr>
          <p:nvPr userDrawn="1"/>
        </p:nvPicPr>
        <p:blipFill>
          <a:blip r:embed="rId2">
            <a:lum contrast="14000"/>
            <a:extLst>
              <a:ext uri="{28A0092B-C50C-407E-A947-70E740481C1C}">
                <a14:useLocalDpi xmlns:a14="http://schemas.microsoft.com/office/drawing/2010/main" val="0"/>
              </a:ext>
            </a:extLst>
          </a:blip>
          <a:srcRect/>
          <a:stretch>
            <a:fillRect/>
          </a:stretch>
        </p:blipFill>
        <p:spPr bwMode="auto">
          <a:xfrm>
            <a:off x="8343900" y="6078538"/>
            <a:ext cx="696913"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Picture Placeholder 9"/>
          <p:cNvSpPr>
            <a:spLocks noGrp="1"/>
          </p:cNvSpPr>
          <p:nvPr>
            <p:ph type="pic" sz="quarter" idx="10"/>
          </p:nvPr>
        </p:nvSpPr>
        <p:spPr>
          <a:xfrm>
            <a:off x="4279900" y="1193800"/>
            <a:ext cx="4406900" cy="2692400"/>
          </a:xfrm>
        </p:spPr>
        <p:txBody>
          <a:bodyPr/>
          <a:lstStyle>
            <a:lvl1pPr>
              <a:buFontTx/>
              <a:buNone/>
              <a:defRPr/>
            </a:lvl1pPr>
          </a:lstStyle>
          <a:p>
            <a:pPr lvl="0"/>
            <a:endParaRPr lang="en-US" noProof="0" dirty="0"/>
          </a:p>
        </p:txBody>
      </p:sp>
      <p:sp>
        <p:nvSpPr>
          <p:cNvPr id="5" name="Content Placeholder 2"/>
          <p:cNvSpPr>
            <a:spLocks noGrp="1"/>
          </p:cNvSpPr>
          <p:nvPr>
            <p:ph idx="1"/>
          </p:nvPr>
        </p:nvSpPr>
        <p:spPr>
          <a:xfrm>
            <a:off x="457200" y="1600200"/>
            <a:ext cx="7823200" cy="4525963"/>
          </a:xfrm>
          <a:prstGeom prst="rect">
            <a:avLst/>
          </a:prstGeom>
        </p:spPr>
        <p:txBody>
          <a:bodyPr/>
          <a:lstStyle>
            <a:lvl1pPr>
              <a:spcAft>
                <a:spcPts val="1200"/>
              </a:spcAft>
              <a:buClr>
                <a:schemeClr val="accent2"/>
              </a:buClr>
              <a:buSzPct val="90000"/>
              <a:buFont typeface="Lucida Grande"/>
              <a:buChar char="▼"/>
              <a:defRPr sz="2400">
                <a:ln>
                  <a:noFill/>
                </a:ln>
                <a:solidFill>
                  <a:srgbClr val="000090"/>
                </a:solidFill>
              </a:defRPr>
            </a:lvl1pPr>
            <a:lvl2pPr>
              <a:spcAft>
                <a:spcPts val="1200"/>
              </a:spcAft>
              <a:buClr>
                <a:schemeClr val="accent2"/>
              </a:buClr>
              <a:buSzPct val="90000"/>
              <a:buFont typeface="Monaco"/>
              <a:buChar char="◼"/>
              <a:defRPr sz="2400">
                <a:ln>
                  <a:noFill/>
                </a:ln>
                <a:solidFill>
                  <a:srgbClr val="000090"/>
                </a:solidFill>
              </a:defRPr>
            </a:lvl2pPr>
            <a:lvl3pPr indent="-347472">
              <a:spcBef>
                <a:spcPts val="38"/>
              </a:spcBef>
              <a:spcAft>
                <a:spcPts val="1200"/>
              </a:spcAft>
              <a:buClr>
                <a:schemeClr val="accent2"/>
              </a:buClr>
              <a:buSzPct val="90000"/>
              <a:buFont typeface="Wingdings" charset="2"/>
              <a:buChar char="u"/>
              <a:defRPr sz="2400">
                <a:ln>
                  <a:noFill/>
                </a:ln>
                <a:solidFill>
                  <a:srgbClr val="000090"/>
                </a:solidFill>
              </a:defRPr>
            </a:lvl3pPr>
            <a:lvl4pPr>
              <a:spcAft>
                <a:spcPts val="1200"/>
              </a:spcAft>
              <a:buClr>
                <a:schemeClr val="accent2"/>
              </a:buClr>
              <a:buSzPct val="125000"/>
              <a:buFont typeface="Lucida Grande"/>
              <a:buChar char="●"/>
              <a:defRPr sz="2400">
                <a:ln>
                  <a:noFill/>
                </a:ln>
                <a:solidFill>
                  <a:srgbClr val="000090"/>
                </a:solidFill>
              </a:defRPr>
            </a:lvl4pPr>
            <a:lvl5pPr>
              <a:spcAft>
                <a:spcPts val="1200"/>
              </a:spcAft>
              <a:buClr>
                <a:schemeClr val="accent2"/>
              </a:buClr>
              <a:defRPr sz="2400">
                <a:ln>
                  <a:noFill/>
                </a:ln>
                <a:solidFill>
                  <a:srgbClr val="00009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27596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69_Title_Picture_Bullet_Text">
    <p:spTree>
      <p:nvGrpSpPr>
        <p:cNvPr id="1" name=""/>
        <p:cNvGrpSpPr/>
        <p:nvPr/>
      </p:nvGrpSpPr>
      <p:grpSpPr>
        <a:xfrm>
          <a:off x="0" y="0"/>
          <a:ext cx="0" cy="0"/>
          <a:chOff x="0" y="0"/>
          <a:chExt cx="0" cy="0"/>
        </a:xfrm>
      </p:grpSpPr>
      <p:pic>
        <p:nvPicPr>
          <p:cNvPr id="6" name="Picture 8" descr="IPFCC Pinwheel Solo.psd"/>
          <p:cNvPicPr>
            <a:picLocks noChangeAspect="1"/>
          </p:cNvPicPr>
          <p:nvPr userDrawn="1"/>
        </p:nvPicPr>
        <p:blipFill>
          <a:blip r:embed="rId2">
            <a:lum contrast="14000"/>
            <a:extLst>
              <a:ext uri="{28A0092B-C50C-407E-A947-70E740481C1C}">
                <a14:useLocalDpi xmlns:a14="http://schemas.microsoft.com/office/drawing/2010/main" val="0"/>
              </a:ext>
            </a:extLst>
          </a:blip>
          <a:srcRect/>
          <a:stretch>
            <a:fillRect/>
          </a:stretch>
        </p:blipFill>
        <p:spPr bwMode="auto">
          <a:xfrm>
            <a:off x="8343900" y="6078538"/>
            <a:ext cx="696913"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Picture Placeholder 9"/>
          <p:cNvSpPr>
            <a:spLocks noGrp="1"/>
          </p:cNvSpPr>
          <p:nvPr>
            <p:ph type="pic" sz="quarter" idx="10"/>
          </p:nvPr>
        </p:nvSpPr>
        <p:spPr>
          <a:xfrm>
            <a:off x="4279900" y="1193800"/>
            <a:ext cx="4406900" cy="2692400"/>
          </a:xfrm>
        </p:spPr>
        <p:txBody>
          <a:bodyPr/>
          <a:lstStyle>
            <a:lvl1pPr>
              <a:buFontTx/>
              <a:buNone/>
              <a:defRPr/>
            </a:lvl1pPr>
          </a:lstStyle>
          <a:p>
            <a:pPr lvl="0"/>
            <a:endParaRPr lang="en-US" noProof="0" dirty="0"/>
          </a:p>
        </p:txBody>
      </p:sp>
      <p:sp>
        <p:nvSpPr>
          <p:cNvPr id="5" name="Content Placeholder 2"/>
          <p:cNvSpPr>
            <a:spLocks noGrp="1"/>
          </p:cNvSpPr>
          <p:nvPr>
            <p:ph idx="1"/>
          </p:nvPr>
        </p:nvSpPr>
        <p:spPr>
          <a:xfrm>
            <a:off x="457200" y="1600200"/>
            <a:ext cx="7823200" cy="4525963"/>
          </a:xfrm>
          <a:prstGeom prst="rect">
            <a:avLst/>
          </a:prstGeom>
        </p:spPr>
        <p:txBody>
          <a:bodyPr/>
          <a:lstStyle>
            <a:lvl1pPr>
              <a:spcAft>
                <a:spcPts val="1200"/>
              </a:spcAft>
              <a:buClr>
                <a:schemeClr val="accent2"/>
              </a:buClr>
              <a:buSzPct val="90000"/>
              <a:buFont typeface="Lucida Grande"/>
              <a:buChar char="▼"/>
              <a:defRPr sz="2400">
                <a:ln>
                  <a:noFill/>
                </a:ln>
                <a:solidFill>
                  <a:srgbClr val="000090"/>
                </a:solidFill>
              </a:defRPr>
            </a:lvl1pPr>
            <a:lvl2pPr>
              <a:spcAft>
                <a:spcPts val="1200"/>
              </a:spcAft>
              <a:buClr>
                <a:schemeClr val="accent2"/>
              </a:buClr>
              <a:buSzPct val="90000"/>
              <a:buFont typeface="Monaco"/>
              <a:buChar char="◼"/>
              <a:defRPr sz="2400">
                <a:ln>
                  <a:noFill/>
                </a:ln>
                <a:solidFill>
                  <a:srgbClr val="000090"/>
                </a:solidFill>
              </a:defRPr>
            </a:lvl2pPr>
            <a:lvl3pPr indent="-347472">
              <a:spcBef>
                <a:spcPts val="38"/>
              </a:spcBef>
              <a:spcAft>
                <a:spcPts val="1200"/>
              </a:spcAft>
              <a:buClr>
                <a:schemeClr val="accent2"/>
              </a:buClr>
              <a:buSzPct val="90000"/>
              <a:buFont typeface="Wingdings" charset="2"/>
              <a:buChar char="u"/>
              <a:defRPr sz="2400">
                <a:ln>
                  <a:noFill/>
                </a:ln>
                <a:solidFill>
                  <a:srgbClr val="000090"/>
                </a:solidFill>
              </a:defRPr>
            </a:lvl3pPr>
            <a:lvl4pPr>
              <a:spcAft>
                <a:spcPts val="1200"/>
              </a:spcAft>
              <a:buClr>
                <a:schemeClr val="accent2"/>
              </a:buClr>
              <a:buSzPct val="125000"/>
              <a:buFont typeface="Lucida Grande"/>
              <a:buChar char="●"/>
              <a:defRPr sz="2400">
                <a:ln>
                  <a:noFill/>
                </a:ln>
                <a:solidFill>
                  <a:srgbClr val="000090"/>
                </a:solidFill>
              </a:defRPr>
            </a:lvl4pPr>
            <a:lvl5pPr>
              <a:spcAft>
                <a:spcPts val="1200"/>
              </a:spcAft>
              <a:buClr>
                <a:schemeClr val="accent2"/>
              </a:buClr>
              <a:defRPr sz="2400">
                <a:ln>
                  <a:noFill/>
                </a:ln>
                <a:solidFill>
                  <a:srgbClr val="00009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703206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70_Title_Picture_Bullet_Text">
    <p:spTree>
      <p:nvGrpSpPr>
        <p:cNvPr id="1" name=""/>
        <p:cNvGrpSpPr/>
        <p:nvPr/>
      </p:nvGrpSpPr>
      <p:grpSpPr>
        <a:xfrm>
          <a:off x="0" y="0"/>
          <a:ext cx="0" cy="0"/>
          <a:chOff x="0" y="0"/>
          <a:chExt cx="0" cy="0"/>
        </a:xfrm>
      </p:grpSpPr>
      <p:pic>
        <p:nvPicPr>
          <p:cNvPr id="6" name="Picture 8" descr="IPFCC Pinwheel Solo.psd"/>
          <p:cNvPicPr>
            <a:picLocks noChangeAspect="1"/>
          </p:cNvPicPr>
          <p:nvPr userDrawn="1"/>
        </p:nvPicPr>
        <p:blipFill>
          <a:blip r:embed="rId2">
            <a:lum contrast="14000"/>
            <a:extLst>
              <a:ext uri="{28A0092B-C50C-407E-A947-70E740481C1C}">
                <a14:useLocalDpi xmlns:a14="http://schemas.microsoft.com/office/drawing/2010/main" val="0"/>
              </a:ext>
            </a:extLst>
          </a:blip>
          <a:srcRect/>
          <a:stretch>
            <a:fillRect/>
          </a:stretch>
        </p:blipFill>
        <p:spPr bwMode="auto">
          <a:xfrm>
            <a:off x="8343900" y="6078538"/>
            <a:ext cx="696913"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Picture Placeholder 9"/>
          <p:cNvSpPr>
            <a:spLocks noGrp="1"/>
          </p:cNvSpPr>
          <p:nvPr>
            <p:ph type="pic" sz="quarter" idx="10"/>
          </p:nvPr>
        </p:nvSpPr>
        <p:spPr>
          <a:xfrm>
            <a:off x="4279900" y="1193800"/>
            <a:ext cx="4406900" cy="2692400"/>
          </a:xfrm>
        </p:spPr>
        <p:txBody>
          <a:bodyPr/>
          <a:lstStyle>
            <a:lvl1pPr>
              <a:buFontTx/>
              <a:buNone/>
              <a:defRPr/>
            </a:lvl1pPr>
          </a:lstStyle>
          <a:p>
            <a:pPr lvl="0"/>
            <a:endParaRPr lang="en-US" noProof="0" dirty="0"/>
          </a:p>
        </p:txBody>
      </p:sp>
      <p:sp>
        <p:nvSpPr>
          <p:cNvPr id="5" name="Content Placeholder 2"/>
          <p:cNvSpPr>
            <a:spLocks noGrp="1"/>
          </p:cNvSpPr>
          <p:nvPr>
            <p:ph idx="1"/>
          </p:nvPr>
        </p:nvSpPr>
        <p:spPr>
          <a:xfrm>
            <a:off x="457200" y="1600200"/>
            <a:ext cx="7823200" cy="4525963"/>
          </a:xfrm>
          <a:prstGeom prst="rect">
            <a:avLst/>
          </a:prstGeom>
        </p:spPr>
        <p:txBody>
          <a:bodyPr/>
          <a:lstStyle>
            <a:lvl1pPr>
              <a:spcAft>
                <a:spcPts val="1200"/>
              </a:spcAft>
              <a:buClr>
                <a:schemeClr val="accent2"/>
              </a:buClr>
              <a:buSzPct val="90000"/>
              <a:buFont typeface="Lucida Grande"/>
              <a:buChar char="▼"/>
              <a:defRPr sz="2400">
                <a:ln>
                  <a:noFill/>
                </a:ln>
                <a:solidFill>
                  <a:srgbClr val="000090"/>
                </a:solidFill>
              </a:defRPr>
            </a:lvl1pPr>
            <a:lvl2pPr>
              <a:spcAft>
                <a:spcPts val="1200"/>
              </a:spcAft>
              <a:buClr>
                <a:schemeClr val="accent2"/>
              </a:buClr>
              <a:buSzPct val="90000"/>
              <a:buFont typeface="Monaco"/>
              <a:buChar char="◼"/>
              <a:defRPr sz="2400">
                <a:ln>
                  <a:noFill/>
                </a:ln>
                <a:solidFill>
                  <a:srgbClr val="000090"/>
                </a:solidFill>
              </a:defRPr>
            </a:lvl2pPr>
            <a:lvl3pPr indent="-347472">
              <a:spcBef>
                <a:spcPts val="38"/>
              </a:spcBef>
              <a:spcAft>
                <a:spcPts val="1200"/>
              </a:spcAft>
              <a:buClr>
                <a:schemeClr val="accent2"/>
              </a:buClr>
              <a:buSzPct val="90000"/>
              <a:buFont typeface="Wingdings" charset="2"/>
              <a:buChar char="u"/>
              <a:defRPr sz="2400">
                <a:ln>
                  <a:noFill/>
                </a:ln>
                <a:solidFill>
                  <a:srgbClr val="000090"/>
                </a:solidFill>
              </a:defRPr>
            </a:lvl3pPr>
            <a:lvl4pPr>
              <a:spcAft>
                <a:spcPts val="1200"/>
              </a:spcAft>
              <a:buClr>
                <a:schemeClr val="accent2"/>
              </a:buClr>
              <a:buSzPct val="125000"/>
              <a:buFont typeface="Lucida Grande"/>
              <a:buChar char="●"/>
              <a:defRPr sz="2400">
                <a:ln>
                  <a:noFill/>
                </a:ln>
                <a:solidFill>
                  <a:srgbClr val="000090"/>
                </a:solidFill>
              </a:defRPr>
            </a:lvl4pPr>
            <a:lvl5pPr>
              <a:spcAft>
                <a:spcPts val="1200"/>
              </a:spcAft>
              <a:buClr>
                <a:schemeClr val="accent2"/>
              </a:buClr>
              <a:defRPr sz="2400">
                <a:ln>
                  <a:noFill/>
                </a:ln>
                <a:solidFill>
                  <a:srgbClr val="00009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95682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2827E8C-DDA7-2E47-B927-4928EDF82616}" type="datetimeFigureOut">
              <a:rPr lang="en-US" smtClean="0">
                <a:solidFill>
                  <a:prstClr val="black">
                    <a:tint val="75000"/>
                  </a:prstClr>
                </a:solidFill>
                <a:latin typeface="Calibri"/>
              </a:rPr>
              <a:pPr/>
              <a:t>7/29/20</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8827C9D-27BC-434F-8A4E-AE5C82180DC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501887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C3A97E-20FC-FB47-94B5-D5EB7616390D}" type="datetimeFigureOut">
              <a:rPr lang="en-US" smtClean="0"/>
              <a:t>7/29/20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9F945C-7974-3D4D-88CD-39F388091C4E}" type="slidenum">
              <a:rPr lang="en-US" smtClean="0"/>
              <a:t>‹#›</a:t>
            </a:fld>
            <a:endParaRPr lang="en-US"/>
          </a:p>
        </p:txBody>
      </p:sp>
    </p:spTree>
    <p:extLst>
      <p:ext uri="{BB962C8B-B14F-4D97-AF65-F5344CB8AC3E}">
        <p14:creationId xmlns:p14="http://schemas.microsoft.com/office/powerpoint/2010/main" val="32057852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x">
  <p:cSld name="Title Slide">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457200" y="685800"/>
            <a:ext cx="8229238" cy="1142639"/>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14" name="Google Shape;14;p2"/>
          <p:cNvSpPr txBox="1">
            <a:spLocks noGrp="1"/>
          </p:cNvSpPr>
          <p:nvPr>
            <p:ph type="subTitle" idx="1"/>
          </p:nvPr>
        </p:nvSpPr>
        <p:spPr>
          <a:xfrm>
            <a:off x="457200" y="1905000"/>
            <a:ext cx="8229238" cy="4220759"/>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 name="Google Shape;15;p2"/>
          <p:cNvSpPr txBox="1">
            <a:spLocks noGrp="1"/>
          </p:cNvSpPr>
          <p:nvPr>
            <p:ph type="sldNum" idx="12"/>
          </p:nvPr>
        </p:nvSpPr>
        <p:spPr>
          <a:xfrm>
            <a:off x="8556782" y="6333133"/>
            <a:ext cx="548699" cy="524999"/>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191603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Content" type="obj">
  <p:cSld name="Title, Content">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381000" y="762000"/>
            <a:ext cx="8381639" cy="1142639"/>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18" name="Google Shape;18;p3"/>
          <p:cNvSpPr txBox="1">
            <a:spLocks noGrp="1"/>
          </p:cNvSpPr>
          <p:nvPr>
            <p:ph type="body" idx="1"/>
          </p:nvPr>
        </p:nvSpPr>
        <p:spPr>
          <a:xfrm>
            <a:off x="381000" y="2057400"/>
            <a:ext cx="8229299" cy="41445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 name="Google Shape;19;p3"/>
          <p:cNvSpPr txBox="1">
            <a:spLocks noGrp="1"/>
          </p:cNvSpPr>
          <p:nvPr>
            <p:ph type="sldNum" idx="12"/>
          </p:nvPr>
        </p:nvSpPr>
        <p:spPr>
          <a:xfrm>
            <a:off x="8556782" y="6333133"/>
            <a:ext cx="548699" cy="524999"/>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938338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2 Content" type="twoObj">
  <p:cSld name="Title, 2 Content">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457200" y="609600"/>
            <a:ext cx="8229238" cy="1142639"/>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22" name="Google Shape;22;p4"/>
          <p:cNvSpPr txBox="1">
            <a:spLocks noGrp="1"/>
          </p:cNvSpPr>
          <p:nvPr>
            <p:ph type="body" idx="1"/>
          </p:nvPr>
        </p:nvSpPr>
        <p:spPr>
          <a:xfrm>
            <a:off x="457200" y="1981200"/>
            <a:ext cx="4015800" cy="414456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3" name="Google Shape;23;p4"/>
          <p:cNvSpPr txBox="1">
            <a:spLocks noGrp="1"/>
          </p:cNvSpPr>
          <p:nvPr>
            <p:ph type="body" idx="2"/>
          </p:nvPr>
        </p:nvSpPr>
        <p:spPr>
          <a:xfrm>
            <a:off x="4674239" y="1981200"/>
            <a:ext cx="4015800" cy="414456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4" name="Google Shape;24;p4"/>
          <p:cNvSpPr txBox="1">
            <a:spLocks noGrp="1"/>
          </p:cNvSpPr>
          <p:nvPr>
            <p:ph type="sldNum" idx="12"/>
          </p:nvPr>
        </p:nvSpPr>
        <p:spPr>
          <a:xfrm>
            <a:off x="8556782" y="6333133"/>
            <a:ext cx="548699" cy="524999"/>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598820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Slide" type="blank">
  <p:cSld name="Blank Slide">
    <p:spTree>
      <p:nvGrpSpPr>
        <p:cNvPr id="1" name="Shape 25"/>
        <p:cNvGrpSpPr/>
        <p:nvPr/>
      </p:nvGrpSpPr>
      <p:grpSpPr>
        <a:xfrm>
          <a:off x="0" y="0"/>
          <a:ext cx="0" cy="0"/>
          <a:chOff x="0" y="0"/>
          <a:chExt cx="0" cy="0"/>
        </a:xfrm>
      </p:grpSpPr>
      <p:sp>
        <p:nvSpPr>
          <p:cNvPr id="26" name="Google Shape;26;p5"/>
          <p:cNvSpPr txBox="1">
            <a:spLocks noGrp="1"/>
          </p:cNvSpPr>
          <p:nvPr>
            <p:ph type="sldNum" idx="12"/>
          </p:nvPr>
        </p:nvSpPr>
        <p:spPr>
          <a:xfrm>
            <a:off x="8556782" y="6333133"/>
            <a:ext cx="548699" cy="524999"/>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58068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_Slide_Bullet_Text">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5105400" y="6400800"/>
            <a:ext cx="2667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endParaRPr lang="en-US" sz="1800"/>
          </a:p>
        </p:txBody>
      </p:sp>
      <p:sp>
        <p:nvSpPr>
          <p:cNvPr id="5" name="Rectangle 4"/>
          <p:cNvSpPr/>
          <p:nvPr userDrawn="1"/>
        </p:nvSpPr>
        <p:spPr>
          <a:xfrm>
            <a:off x="0" y="0"/>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pic>
        <p:nvPicPr>
          <p:cNvPr id="6" name="Picture 8" descr="IPFCC Pinwheel Solo.psd"/>
          <p:cNvPicPr>
            <a:picLocks noChangeAspect="1"/>
          </p:cNvPicPr>
          <p:nvPr userDrawn="1"/>
        </p:nvPicPr>
        <p:blipFill>
          <a:blip r:embed="rId2">
            <a:lum contrast="14000"/>
            <a:extLst>
              <a:ext uri="{28A0092B-C50C-407E-A947-70E740481C1C}">
                <a14:useLocalDpi xmlns:a14="http://schemas.microsoft.com/office/drawing/2010/main" val="0"/>
              </a:ext>
            </a:extLst>
          </a:blip>
          <a:srcRect/>
          <a:stretch>
            <a:fillRect/>
          </a:stretch>
        </p:blipFill>
        <p:spPr bwMode="auto">
          <a:xfrm>
            <a:off x="8343900" y="6078538"/>
            <a:ext cx="696913"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itle 1"/>
          <p:cNvSpPr>
            <a:spLocks noGrp="1"/>
          </p:cNvSpPr>
          <p:nvPr>
            <p:ph type="title"/>
          </p:nvPr>
        </p:nvSpPr>
        <p:spPr>
          <a:xfrm>
            <a:off x="457200" y="274638"/>
            <a:ext cx="8229600" cy="1026794"/>
          </a:xfrm>
          <a:prstGeom prst="rect">
            <a:avLst/>
          </a:prstGeom>
        </p:spPr>
        <p:txBody>
          <a:bodyPr/>
          <a:lstStyle>
            <a:lvl1pPr algn="l">
              <a:defRPr sz="3600" b="0">
                <a:ln>
                  <a:noFill/>
                </a:ln>
                <a:solidFill>
                  <a:srgbClr val="400080"/>
                </a:solidFill>
                <a:latin typeface="Arial"/>
                <a:cs typeface="Arial"/>
              </a:defRPr>
            </a:lvl1pPr>
          </a:lstStyle>
          <a:p>
            <a:r>
              <a:rPr lang="en-US" dirty="0"/>
              <a:t>Click to edit Master title style</a:t>
            </a:r>
          </a:p>
        </p:txBody>
      </p:sp>
      <p:sp>
        <p:nvSpPr>
          <p:cNvPr id="12" name="Content Placeholder 2"/>
          <p:cNvSpPr>
            <a:spLocks noGrp="1"/>
          </p:cNvSpPr>
          <p:nvPr>
            <p:ph idx="1"/>
          </p:nvPr>
        </p:nvSpPr>
        <p:spPr>
          <a:xfrm>
            <a:off x="457200" y="1600200"/>
            <a:ext cx="8229600" cy="4525963"/>
          </a:xfrm>
          <a:prstGeom prst="rect">
            <a:avLst/>
          </a:prstGeom>
        </p:spPr>
        <p:txBody>
          <a:bodyPr/>
          <a:lstStyle>
            <a:lvl1pPr>
              <a:buClr>
                <a:schemeClr val="accent2"/>
              </a:buClr>
              <a:buSzPct val="90000"/>
              <a:buFont typeface="Lucida Grande"/>
              <a:buChar char="▼"/>
              <a:defRPr sz="2400">
                <a:ln>
                  <a:noFill/>
                </a:ln>
                <a:solidFill>
                  <a:srgbClr val="000090"/>
                </a:solidFill>
              </a:defRPr>
            </a:lvl1pPr>
            <a:lvl2pPr>
              <a:buClr>
                <a:schemeClr val="accent2"/>
              </a:buClr>
              <a:buSzPct val="90000"/>
              <a:buFont typeface="Monaco"/>
              <a:buChar char="◼"/>
              <a:defRPr sz="2400">
                <a:ln>
                  <a:noFill/>
                </a:ln>
                <a:solidFill>
                  <a:srgbClr val="000090"/>
                </a:solidFill>
              </a:defRPr>
            </a:lvl2pPr>
            <a:lvl3pPr>
              <a:buClr>
                <a:schemeClr val="accent2"/>
              </a:buClr>
              <a:buSzPct val="90000"/>
              <a:buFont typeface="Wingdings" charset="2"/>
              <a:buChar char="u"/>
              <a:defRPr sz="2400">
                <a:ln>
                  <a:noFill/>
                </a:ln>
                <a:solidFill>
                  <a:srgbClr val="000090"/>
                </a:solidFill>
              </a:defRPr>
            </a:lvl3pPr>
            <a:lvl4pPr>
              <a:buClr>
                <a:schemeClr val="accent2"/>
              </a:buClr>
              <a:buSzPct val="125000"/>
              <a:buFont typeface="Lucida Grande"/>
              <a:buChar char="●"/>
              <a:defRPr sz="2400">
                <a:ln>
                  <a:noFill/>
                </a:ln>
                <a:solidFill>
                  <a:srgbClr val="000090"/>
                </a:solidFill>
              </a:defRPr>
            </a:lvl4pPr>
            <a:lvl5pPr>
              <a:buClr>
                <a:schemeClr val="accent2"/>
              </a:buClr>
              <a:defRPr sz="2400">
                <a:ln>
                  <a:noFill/>
                </a:ln>
                <a:solidFill>
                  <a:srgbClr val="00009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06057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457200" y="274680"/>
            <a:ext cx="8229238" cy="1142639"/>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29" name="Google Shape;29;p6"/>
          <p:cNvSpPr txBox="1">
            <a:spLocks noGrp="1"/>
          </p:cNvSpPr>
          <p:nvPr>
            <p:ph type="sldNum" idx="12"/>
          </p:nvPr>
        </p:nvSpPr>
        <p:spPr>
          <a:xfrm>
            <a:off x="8556782" y="6333133"/>
            <a:ext cx="548699" cy="524999"/>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288228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entered Text" type="objOnly">
  <p:cSld name="Centered Text">
    <p:spTree>
      <p:nvGrpSpPr>
        <p:cNvPr id="1" name="Shape 30"/>
        <p:cNvGrpSpPr/>
        <p:nvPr/>
      </p:nvGrpSpPr>
      <p:grpSpPr>
        <a:xfrm>
          <a:off x="0" y="0"/>
          <a:ext cx="0" cy="0"/>
          <a:chOff x="0" y="0"/>
          <a:chExt cx="0" cy="0"/>
        </a:xfrm>
      </p:grpSpPr>
      <p:sp>
        <p:nvSpPr>
          <p:cNvPr id="31" name="Google Shape;31;p7"/>
          <p:cNvSpPr txBox="1">
            <a:spLocks noGrp="1"/>
          </p:cNvSpPr>
          <p:nvPr>
            <p:ph type="subTitle" idx="1"/>
          </p:nvPr>
        </p:nvSpPr>
        <p:spPr>
          <a:xfrm>
            <a:off x="381000" y="1066800"/>
            <a:ext cx="8229238" cy="529776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2" name="Google Shape;32;p7"/>
          <p:cNvSpPr txBox="1">
            <a:spLocks noGrp="1"/>
          </p:cNvSpPr>
          <p:nvPr>
            <p:ph type="sldNum" idx="12"/>
          </p:nvPr>
        </p:nvSpPr>
        <p:spPr>
          <a:xfrm>
            <a:off x="8556782" y="6333133"/>
            <a:ext cx="548699" cy="524999"/>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461883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itle, 2 Content and Content">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57200" y="609600"/>
            <a:ext cx="8229238" cy="807718"/>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35" name="Google Shape;35;p8"/>
          <p:cNvSpPr txBox="1">
            <a:spLocks noGrp="1"/>
          </p:cNvSpPr>
          <p:nvPr>
            <p:ph type="body" idx="1"/>
          </p:nvPr>
        </p:nvSpPr>
        <p:spPr>
          <a:xfrm>
            <a:off x="457200" y="1600200"/>
            <a:ext cx="4015800" cy="2158559"/>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6" name="Google Shape;36;p8"/>
          <p:cNvSpPr txBox="1">
            <a:spLocks noGrp="1"/>
          </p:cNvSpPr>
          <p:nvPr>
            <p:ph type="body" idx="2"/>
          </p:nvPr>
        </p:nvSpPr>
        <p:spPr>
          <a:xfrm>
            <a:off x="457200" y="3964319"/>
            <a:ext cx="4015800" cy="2158559"/>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7" name="Google Shape;37;p8"/>
          <p:cNvSpPr txBox="1">
            <a:spLocks noGrp="1"/>
          </p:cNvSpPr>
          <p:nvPr>
            <p:ph type="body" idx="3"/>
          </p:nvPr>
        </p:nvSpPr>
        <p:spPr>
          <a:xfrm>
            <a:off x="4674239" y="1600200"/>
            <a:ext cx="4015800" cy="452556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8" name="Google Shape;38;p8"/>
          <p:cNvSpPr txBox="1">
            <a:spLocks noGrp="1"/>
          </p:cNvSpPr>
          <p:nvPr>
            <p:ph type="sldNum" idx="12"/>
          </p:nvPr>
        </p:nvSpPr>
        <p:spPr>
          <a:xfrm>
            <a:off x="8556782" y="6333133"/>
            <a:ext cx="548699" cy="524999"/>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673922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Title Content and 2 Content">
    <p:spTree>
      <p:nvGrpSpPr>
        <p:cNvPr id="1" name="Shape 39"/>
        <p:cNvGrpSpPr/>
        <p:nvPr/>
      </p:nvGrpSpPr>
      <p:grpSpPr>
        <a:xfrm>
          <a:off x="0" y="0"/>
          <a:ext cx="0" cy="0"/>
          <a:chOff x="0" y="0"/>
          <a:chExt cx="0" cy="0"/>
        </a:xfrm>
      </p:grpSpPr>
      <p:sp>
        <p:nvSpPr>
          <p:cNvPr id="40" name="Google Shape;40;p9"/>
          <p:cNvSpPr txBox="1">
            <a:spLocks noGrp="1"/>
          </p:cNvSpPr>
          <p:nvPr>
            <p:ph type="title"/>
          </p:nvPr>
        </p:nvSpPr>
        <p:spPr>
          <a:xfrm>
            <a:off x="457200" y="609600"/>
            <a:ext cx="8229238" cy="807718"/>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41" name="Google Shape;41;p9"/>
          <p:cNvSpPr txBox="1">
            <a:spLocks noGrp="1"/>
          </p:cNvSpPr>
          <p:nvPr>
            <p:ph type="body" idx="1"/>
          </p:nvPr>
        </p:nvSpPr>
        <p:spPr>
          <a:xfrm>
            <a:off x="457200" y="1752600"/>
            <a:ext cx="4015800" cy="452556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2" name="Google Shape;42;p9"/>
          <p:cNvSpPr txBox="1">
            <a:spLocks noGrp="1"/>
          </p:cNvSpPr>
          <p:nvPr>
            <p:ph type="body" idx="2"/>
          </p:nvPr>
        </p:nvSpPr>
        <p:spPr>
          <a:xfrm>
            <a:off x="4648200" y="1752600"/>
            <a:ext cx="4015800" cy="2158559"/>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3" name="Google Shape;43;p9"/>
          <p:cNvSpPr txBox="1">
            <a:spLocks noGrp="1"/>
          </p:cNvSpPr>
          <p:nvPr>
            <p:ph type="body" idx="3"/>
          </p:nvPr>
        </p:nvSpPr>
        <p:spPr>
          <a:xfrm>
            <a:off x="4648200" y="4114800"/>
            <a:ext cx="4015800" cy="2158559"/>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4" name="Google Shape;44;p9"/>
          <p:cNvSpPr txBox="1">
            <a:spLocks noGrp="1"/>
          </p:cNvSpPr>
          <p:nvPr>
            <p:ph type="sldNum" idx="12"/>
          </p:nvPr>
        </p:nvSpPr>
        <p:spPr>
          <a:xfrm>
            <a:off x="8556782" y="6333133"/>
            <a:ext cx="548699" cy="524999"/>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048133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itle, 2 Content over Content">
    <p:spTree>
      <p:nvGrpSpPr>
        <p:cNvPr id="1" name="Shape 45"/>
        <p:cNvGrpSpPr/>
        <p:nvPr/>
      </p:nvGrpSpPr>
      <p:grpSpPr>
        <a:xfrm>
          <a:off x="0" y="0"/>
          <a:ext cx="0" cy="0"/>
          <a:chOff x="0" y="0"/>
          <a:chExt cx="0" cy="0"/>
        </a:xfrm>
      </p:grpSpPr>
      <p:sp>
        <p:nvSpPr>
          <p:cNvPr id="46" name="Google Shape;46;p10"/>
          <p:cNvSpPr txBox="1">
            <a:spLocks noGrp="1"/>
          </p:cNvSpPr>
          <p:nvPr>
            <p:ph type="title"/>
          </p:nvPr>
        </p:nvSpPr>
        <p:spPr>
          <a:xfrm>
            <a:off x="457200" y="685800"/>
            <a:ext cx="8229238" cy="914038"/>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47" name="Google Shape;47;p10"/>
          <p:cNvSpPr txBox="1">
            <a:spLocks noGrp="1"/>
          </p:cNvSpPr>
          <p:nvPr>
            <p:ph type="body" idx="1"/>
          </p:nvPr>
        </p:nvSpPr>
        <p:spPr>
          <a:xfrm>
            <a:off x="457200" y="1752600"/>
            <a:ext cx="4015800" cy="2158559"/>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8" name="Google Shape;48;p10"/>
          <p:cNvSpPr txBox="1">
            <a:spLocks noGrp="1"/>
          </p:cNvSpPr>
          <p:nvPr>
            <p:ph type="body" idx="2"/>
          </p:nvPr>
        </p:nvSpPr>
        <p:spPr>
          <a:xfrm>
            <a:off x="4648200" y="1752600"/>
            <a:ext cx="4015800" cy="2158559"/>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9" name="Google Shape;49;p10"/>
          <p:cNvSpPr txBox="1">
            <a:spLocks noGrp="1"/>
          </p:cNvSpPr>
          <p:nvPr>
            <p:ph type="body" idx="3"/>
          </p:nvPr>
        </p:nvSpPr>
        <p:spPr>
          <a:xfrm>
            <a:off x="457200" y="4114800"/>
            <a:ext cx="8229238" cy="2158559"/>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0" name="Google Shape;50;p10"/>
          <p:cNvSpPr txBox="1">
            <a:spLocks noGrp="1"/>
          </p:cNvSpPr>
          <p:nvPr>
            <p:ph type="sldNum" idx="12"/>
          </p:nvPr>
        </p:nvSpPr>
        <p:spPr>
          <a:xfrm>
            <a:off x="8556782" y="6333133"/>
            <a:ext cx="548699" cy="524999"/>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503040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Content over Content" type="objOverTx">
  <p:cSld name="Title, Content over Content">
    <p:spTree>
      <p:nvGrpSpPr>
        <p:cNvPr id="1" name="Shape 51"/>
        <p:cNvGrpSpPr/>
        <p:nvPr/>
      </p:nvGrpSpPr>
      <p:grpSpPr>
        <a:xfrm>
          <a:off x="0" y="0"/>
          <a:ext cx="0" cy="0"/>
          <a:chOff x="0" y="0"/>
          <a:chExt cx="0" cy="0"/>
        </a:xfrm>
      </p:grpSpPr>
      <p:sp>
        <p:nvSpPr>
          <p:cNvPr id="52" name="Google Shape;52;p11"/>
          <p:cNvSpPr txBox="1">
            <a:spLocks noGrp="1"/>
          </p:cNvSpPr>
          <p:nvPr>
            <p:ph type="title"/>
          </p:nvPr>
        </p:nvSpPr>
        <p:spPr>
          <a:xfrm>
            <a:off x="457200" y="685800"/>
            <a:ext cx="8229238" cy="99024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53" name="Google Shape;53;p11"/>
          <p:cNvSpPr txBox="1">
            <a:spLocks noGrp="1"/>
          </p:cNvSpPr>
          <p:nvPr>
            <p:ph type="body" idx="1"/>
          </p:nvPr>
        </p:nvSpPr>
        <p:spPr>
          <a:xfrm>
            <a:off x="457200" y="1828800"/>
            <a:ext cx="8229238" cy="2158559"/>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4" name="Google Shape;54;p11"/>
          <p:cNvSpPr txBox="1">
            <a:spLocks noGrp="1"/>
          </p:cNvSpPr>
          <p:nvPr>
            <p:ph type="body" idx="2"/>
          </p:nvPr>
        </p:nvSpPr>
        <p:spPr>
          <a:xfrm>
            <a:off x="457200" y="4191000"/>
            <a:ext cx="8229238" cy="2158559"/>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5" name="Google Shape;55;p11"/>
          <p:cNvSpPr txBox="1">
            <a:spLocks noGrp="1"/>
          </p:cNvSpPr>
          <p:nvPr>
            <p:ph type="sldNum" idx="12"/>
          </p:nvPr>
        </p:nvSpPr>
        <p:spPr>
          <a:xfrm>
            <a:off x="8556782" y="6333133"/>
            <a:ext cx="548699" cy="524999"/>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839539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4 Content" type="fourObj">
  <p:cSld name="Title, 4 Content">
    <p:spTree>
      <p:nvGrpSpPr>
        <p:cNvPr id="1" name="Shape 56"/>
        <p:cNvGrpSpPr/>
        <p:nvPr/>
      </p:nvGrpSpPr>
      <p:grpSpPr>
        <a:xfrm>
          <a:off x="0" y="0"/>
          <a:ext cx="0" cy="0"/>
          <a:chOff x="0" y="0"/>
          <a:chExt cx="0" cy="0"/>
        </a:xfrm>
      </p:grpSpPr>
      <p:sp>
        <p:nvSpPr>
          <p:cNvPr id="57" name="Google Shape;57;p12"/>
          <p:cNvSpPr txBox="1">
            <a:spLocks noGrp="1"/>
          </p:cNvSpPr>
          <p:nvPr>
            <p:ph type="title"/>
          </p:nvPr>
        </p:nvSpPr>
        <p:spPr>
          <a:xfrm>
            <a:off x="457200" y="685800"/>
            <a:ext cx="8229238" cy="1142639"/>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58" name="Google Shape;58;p12"/>
          <p:cNvSpPr txBox="1">
            <a:spLocks noGrp="1"/>
          </p:cNvSpPr>
          <p:nvPr>
            <p:ph type="body" idx="1"/>
          </p:nvPr>
        </p:nvSpPr>
        <p:spPr>
          <a:xfrm>
            <a:off x="381000" y="2057400"/>
            <a:ext cx="4015800" cy="2158559"/>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9" name="Google Shape;59;p12"/>
          <p:cNvSpPr txBox="1">
            <a:spLocks noGrp="1"/>
          </p:cNvSpPr>
          <p:nvPr>
            <p:ph type="body" idx="2"/>
          </p:nvPr>
        </p:nvSpPr>
        <p:spPr>
          <a:xfrm>
            <a:off x="4648200" y="2057400"/>
            <a:ext cx="4015800" cy="2158559"/>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0" name="Google Shape;60;p12"/>
          <p:cNvSpPr txBox="1">
            <a:spLocks noGrp="1"/>
          </p:cNvSpPr>
          <p:nvPr>
            <p:ph type="body" idx="3"/>
          </p:nvPr>
        </p:nvSpPr>
        <p:spPr>
          <a:xfrm>
            <a:off x="4648200" y="4343400"/>
            <a:ext cx="4015800" cy="2158559"/>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1" name="Google Shape;61;p12"/>
          <p:cNvSpPr txBox="1">
            <a:spLocks noGrp="1"/>
          </p:cNvSpPr>
          <p:nvPr>
            <p:ph type="body" idx="4"/>
          </p:nvPr>
        </p:nvSpPr>
        <p:spPr>
          <a:xfrm>
            <a:off x="381000" y="4343400"/>
            <a:ext cx="4015800" cy="2158559"/>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2" name="Google Shape;62;p12"/>
          <p:cNvSpPr txBox="1">
            <a:spLocks noGrp="1"/>
          </p:cNvSpPr>
          <p:nvPr>
            <p:ph type="sldNum" idx="12"/>
          </p:nvPr>
        </p:nvSpPr>
        <p:spPr>
          <a:xfrm>
            <a:off x="8556782" y="6333133"/>
            <a:ext cx="548699" cy="524999"/>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103238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63"/>
        <p:cNvGrpSpPr/>
        <p:nvPr/>
      </p:nvGrpSpPr>
      <p:grpSpPr>
        <a:xfrm>
          <a:off x="0" y="0"/>
          <a:ext cx="0" cy="0"/>
          <a:chOff x="0" y="0"/>
          <a:chExt cx="0" cy="0"/>
        </a:xfrm>
      </p:grpSpPr>
      <p:sp>
        <p:nvSpPr>
          <p:cNvPr id="64" name="Google Shape;64;p13"/>
          <p:cNvSpPr txBox="1">
            <a:spLocks noGrp="1"/>
          </p:cNvSpPr>
          <p:nvPr>
            <p:ph type="title"/>
          </p:nvPr>
        </p:nvSpPr>
        <p:spPr>
          <a:xfrm>
            <a:off x="457200" y="762000"/>
            <a:ext cx="8229238" cy="83784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65" name="Google Shape;65;p13"/>
          <p:cNvSpPr txBox="1">
            <a:spLocks noGrp="1"/>
          </p:cNvSpPr>
          <p:nvPr>
            <p:ph type="body" idx="1"/>
          </p:nvPr>
        </p:nvSpPr>
        <p:spPr>
          <a:xfrm>
            <a:off x="457200" y="1828800"/>
            <a:ext cx="8229238" cy="452556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66" name="Google Shape;66;p13"/>
          <p:cNvPicPr preferRelativeResize="0"/>
          <p:nvPr/>
        </p:nvPicPr>
        <p:blipFill rotWithShape="1">
          <a:blip r:embed="rId2">
            <a:alphaModFix/>
          </a:blip>
          <a:srcRect/>
          <a:stretch/>
        </p:blipFill>
        <p:spPr>
          <a:xfrm>
            <a:off x="1735558" y="1599840"/>
            <a:ext cx="5671798" cy="4525560"/>
          </a:xfrm>
          <a:prstGeom prst="rect">
            <a:avLst/>
          </a:prstGeom>
          <a:noFill/>
          <a:ln>
            <a:noFill/>
          </a:ln>
        </p:spPr>
      </p:pic>
      <p:pic>
        <p:nvPicPr>
          <p:cNvPr id="67" name="Google Shape;67;p13"/>
          <p:cNvPicPr preferRelativeResize="0"/>
          <p:nvPr/>
        </p:nvPicPr>
        <p:blipFill rotWithShape="1">
          <a:blip r:embed="rId2">
            <a:alphaModFix/>
          </a:blip>
          <a:srcRect/>
          <a:stretch/>
        </p:blipFill>
        <p:spPr>
          <a:xfrm>
            <a:off x="1752600" y="2133600"/>
            <a:ext cx="5671798" cy="4296599"/>
          </a:xfrm>
          <a:prstGeom prst="rect">
            <a:avLst/>
          </a:prstGeom>
          <a:noFill/>
          <a:ln>
            <a:noFill/>
          </a:ln>
        </p:spPr>
      </p:pic>
      <p:sp>
        <p:nvSpPr>
          <p:cNvPr id="68" name="Google Shape;68;p13"/>
          <p:cNvSpPr txBox="1">
            <a:spLocks noGrp="1"/>
          </p:cNvSpPr>
          <p:nvPr>
            <p:ph type="sldNum" idx="12"/>
          </p:nvPr>
        </p:nvSpPr>
        <p:spPr>
          <a:xfrm>
            <a:off x="8556782" y="6333133"/>
            <a:ext cx="548699" cy="524999"/>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74919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p:cSld name="Title and body">
    <p:spTree>
      <p:nvGrpSpPr>
        <p:cNvPr id="1" name="Shape 69"/>
        <p:cNvGrpSpPr/>
        <p:nvPr/>
      </p:nvGrpSpPr>
      <p:grpSpPr>
        <a:xfrm>
          <a:off x="0" y="0"/>
          <a:ext cx="0" cy="0"/>
          <a:chOff x="0" y="0"/>
          <a:chExt cx="0" cy="0"/>
        </a:xfrm>
      </p:grpSpPr>
      <p:sp>
        <p:nvSpPr>
          <p:cNvPr id="70" name="Google Shape;70;p14"/>
          <p:cNvSpPr txBox="1">
            <a:spLocks noGrp="1"/>
          </p:cNvSpPr>
          <p:nvPr>
            <p:ph type="title"/>
          </p:nvPr>
        </p:nvSpPr>
        <p:spPr>
          <a:xfrm>
            <a:off x="311700" y="593367"/>
            <a:ext cx="8520600" cy="7635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33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1" name="Google Shape;71;p14"/>
          <p:cNvSpPr txBox="1">
            <a:spLocks noGrp="1"/>
          </p:cNvSpPr>
          <p:nvPr>
            <p:ph type="body" idx="1"/>
          </p:nvPr>
        </p:nvSpPr>
        <p:spPr>
          <a:xfrm>
            <a:off x="311700" y="1536633"/>
            <a:ext cx="8520600" cy="4555200"/>
          </a:xfrm>
          <a:prstGeom prst="rect">
            <a:avLst/>
          </a:prstGeom>
          <a:noFill/>
          <a:ln>
            <a:noFill/>
          </a:ln>
        </p:spPr>
        <p:txBody>
          <a:bodyPr spcFirstLastPara="1" wrap="square" lIns="68575" tIns="34275" rIns="68575" bIns="34275" anchor="t" anchorCtr="0">
            <a:noAutofit/>
          </a:bodyPr>
          <a:lstStyle>
            <a:lvl1pPr marL="457200" lvl="0" indent="-381000" algn="l" rtl="0">
              <a:lnSpc>
                <a:spcPct val="100000"/>
              </a:lnSpc>
              <a:spcBef>
                <a:spcPts val="500"/>
              </a:spcBef>
              <a:spcAft>
                <a:spcPts val="0"/>
              </a:spcAft>
              <a:buSzPts val="2400"/>
              <a:buChar char="•"/>
              <a:defRPr/>
            </a:lvl1pPr>
            <a:lvl2pPr marL="914400" lvl="1" indent="-361950" algn="l" rtl="0">
              <a:lnSpc>
                <a:spcPct val="100000"/>
              </a:lnSpc>
              <a:spcBef>
                <a:spcPts val="400"/>
              </a:spcBef>
              <a:spcAft>
                <a:spcPts val="0"/>
              </a:spcAft>
              <a:buSzPts val="2100"/>
              <a:buChar char="–"/>
              <a:defRPr/>
            </a:lvl2pPr>
            <a:lvl3pPr marL="1371600" lvl="2" indent="-342900" algn="l" rtl="0">
              <a:lnSpc>
                <a:spcPct val="100000"/>
              </a:lnSpc>
              <a:spcBef>
                <a:spcPts val="400"/>
              </a:spcBef>
              <a:spcAft>
                <a:spcPts val="0"/>
              </a:spcAft>
              <a:buSzPts val="1800"/>
              <a:buChar char="•"/>
              <a:defRPr/>
            </a:lvl3pPr>
            <a:lvl4pPr marL="1828800" lvl="3" indent="-323850" algn="l" rtl="0">
              <a:lnSpc>
                <a:spcPct val="100000"/>
              </a:lnSpc>
              <a:spcBef>
                <a:spcPts val="300"/>
              </a:spcBef>
              <a:spcAft>
                <a:spcPts val="0"/>
              </a:spcAft>
              <a:buSzPts val="1500"/>
              <a:buChar char="–"/>
              <a:defRPr/>
            </a:lvl4pPr>
            <a:lvl5pPr marL="2286000" lvl="4" indent="-323850" algn="l" rtl="0">
              <a:lnSpc>
                <a:spcPct val="100000"/>
              </a:lnSpc>
              <a:spcBef>
                <a:spcPts val="300"/>
              </a:spcBef>
              <a:spcAft>
                <a:spcPts val="0"/>
              </a:spcAft>
              <a:buSzPts val="1500"/>
              <a:buChar char="»"/>
              <a:defRPr/>
            </a:lvl5pPr>
            <a:lvl6pPr marL="2743200" lvl="5" indent="-323850" algn="l" rtl="0">
              <a:lnSpc>
                <a:spcPct val="100000"/>
              </a:lnSpc>
              <a:spcBef>
                <a:spcPts val="300"/>
              </a:spcBef>
              <a:spcAft>
                <a:spcPts val="0"/>
              </a:spcAft>
              <a:buSzPts val="1500"/>
              <a:buChar char="•"/>
              <a:defRPr/>
            </a:lvl6pPr>
            <a:lvl7pPr marL="3200400" lvl="6" indent="-323850" algn="l" rtl="0">
              <a:lnSpc>
                <a:spcPct val="100000"/>
              </a:lnSpc>
              <a:spcBef>
                <a:spcPts val="300"/>
              </a:spcBef>
              <a:spcAft>
                <a:spcPts val="0"/>
              </a:spcAft>
              <a:buSzPts val="1500"/>
              <a:buChar char="•"/>
              <a:defRPr/>
            </a:lvl7pPr>
            <a:lvl8pPr marL="3657600" lvl="7" indent="-323850" algn="l" rtl="0">
              <a:lnSpc>
                <a:spcPct val="100000"/>
              </a:lnSpc>
              <a:spcBef>
                <a:spcPts val="300"/>
              </a:spcBef>
              <a:spcAft>
                <a:spcPts val="0"/>
              </a:spcAft>
              <a:buSzPts val="1500"/>
              <a:buChar char="•"/>
              <a:defRPr/>
            </a:lvl8pPr>
            <a:lvl9pPr marL="4114800" lvl="8" indent="-323850" algn="l" rtl="0">
              <a:lnSpc>
                <a:spcPct val="100000"/>
              </a:lnSpc>
              <a:spcBef>
                <a:spcPts val="300"/>
              </a:spcBef>
              <a:spcAft>
                <a:spcPts val="0"/>
              </a:spcAft>
              <a:buSzPts val="1500"/>
              <a:buChar char="•"/>
              <a:defRPr/>
            </a:lvl9pPr>
          </a:lstStyle>
          <a:p>
            <a:endParaRPr/>
          </a:p>
        </p:txBody>
      </p:sp>
      <p:sp>
        <p:nvSpPr>
          <p:cNvPr id="72" name="Google Shape;72;p14"/>
          <p:cNvSpPr txBox="1">
            <a:spLocks noGrp="1"/>
          </p:cNvSpPr>
          <p:nvPr>
            <p:ph type="sldNum" idx="12"/>
          </p:nvPr>
        </p:nvSpPr>
        <p:spPr>
          <a:xfrm>
            <a:off x="8472458" y="6217623"/>
            <a:ext cx="548700" cy="5247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781766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73"/>
        <p:cNvGrpSpPr/>
        <p:nvPr/>
      </p:nvGrpSpPr>
      <p:grpSpPr>
        <a:xfrm>
          <a:off x="0" y="0"/>
          <a:ext cx="0" cy="0"/>
          <a:chOff x="0" y="0"/>
          <a:chExt cx="0" cy="0"/>
        </a:xfrm>
      </p:grpSpPr>
      <p:sp>
        <p:nvSpPr>
          <p:cNvPr id="74" name="Google Shape;74;p15"/>
          <p:cNvSpPr txBox="1">
            <a:spLocks noGrp="1"/>
          </p:cNvSpPr>
          <p:nvPr>
            <p:ph type="title"/>
          </p:nvPr>
        </p:nvSpPr>
        <p:spPr>
          <a:xfrm>
            <a:off x="311700" y="593367"/>
            <a:ext cx="8520600" cy="7635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33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5" name="Google Shape;75;p15"/>
          <p:cNvSpPr txBox="1">
            <a:spLocks noGrp="1"/>
          </p:cNvSpPr>
          <p:nvPr>
            <p:ph type="body" idx="1"/>
          </p:nvPr>
        </p:nvSpPr>
        <p:spPr>
          <a:xfrm>
            <a:off x="311700" y="1536633"/>
            <a:ext cx="8520600" cy="4555200"/>
          </a:xfrm>
          <a:prstGeom prst="rect">
            <a:avLst/>
          </a:prstGeom>
          <a:noFill/>
          <a:ln>
            <a:noFill/>
          </a:ln>
        </p:spPr>
        <p:txBody>
          <a:bodyPr spcFirstLastPara="1" wrap="square" lIns="68575" tIns="34275" rIns="68575" bIns="34275" anchor="t" anchorCtr="0">
            <a:noAutofit/>
          </a:bodyPr>
          <a:lstStyle>
            <a:lvl1pPr marL="457200" lvl="0" indent="-381000" algn="l" rtl="0">
              <a:lnSpc>
                <a:spcPct val="100000"/>
              </a:lnSpc>
              <a:spcBef>
                <a:spcPts val="500"/>
              </a:spcBef>
              <a:spcAft>
                <a:spcPts val="0"/>
              </a:spcAft>
              <a:buSzPts val="2400"/>
              <a:buChar char="•"/>
              <a:defRPr/>
            </a:lvl1pPr>
            <a:lvl2pPr marL="914400" lvl="1" indent="-361950" algn="l" rtl="0">
              <a:lnSpc>
                <a:spcPct val="100000"/>
              </a:lnSpc>
              <a:spcBef>
                <a:spcPts val="400"/>
              </a:spcBef>
              <a:spcAft>
                <a:spcPts val="0"/>
              </a:spcAft>
              <a:buSzPts val="2100"/>
              <a:buChar char="–"/>
              <a:defRPr/>
            </a:lvl2pPr>
            <a:lvl3pPr marL="1371600" lvl="2" indent="-342900" algn="l" rtl="0">
              <a:lnSpc>
                <a:spcPct val="100000"/>
              </a:lnSpc>
              <a:spcBef>
                <a:spcPts val="400"/>
              </a:spcBef>
              <a:spcAft>
                <a:spcPts val="0"/>
              </a:spcAft>
              <a:buSzPts val="1800"/>
              <a:buChar char="•"/>
              <a:defRPr/>
            </a:lvl3pPr>
            <a:lvl4pPr marL="1828800" lvl="3" indent="-323850" algn="l" rtl="0">
              <a:lnSpc>
                <a:spcPct val="100000"/>
              </a:lnSpc>
              <a:spcBef>
                <a:spcPts val="300"/>
              </a:spcBef>
              <a:spcAft>
                <a:spcPts val="0"/>
              </a:spcAft>
              <a:buSzPts val="1500"/>
              <a:buChar char="–"/>
              <a:defRPr/>
            </a:lvl4pPr>
            <a:lvl5pPr marL="2286000" lvl="4" indent="-323850" algn="l" rtl="0">
              <a:lnSpc>
                <a:spcPct val="100000"/>
              </a:lnSpc>
              <a:spcBef>
                <a:spcPts val="300"/>
              </a:spcBef>
              <a:spcAft>
                <a:spcPts val="0"/>
              </a:spcAft>
              <a:buSzPts val="1500"/>
              <a:buChar char="»"/>
              <a:defRPr/>
            </a:lvl5pPr>
            <a:lvl6pPr marL="2743200" lvl="5" indent="-323850" algn="l" rtl="0">
              <a:lnSpc>
                <a:spcPct val="100000"/>
              </a:lnSpc>
              <a:spcBef>
                <a:spcPts val="300"/>
              </a:spcBef>
              <a:spcAft>
                <a:spcPts val="0"/>
              </a:spcAft>
              <a:buSzPts val="1500"/>
              <a:buChar char="•"/>
              <a:defRPr/>
            </a:lvl6pPr>
            <a:lvl7pPr marL="3200400" lvl="6" indent="-323850" algn="l" rtl="0">
              <a:lnSpc>
                <a:spcPct val="100000"/>
              </a:lnSpc>
              <a:spcBef>
                <a:spcPts val="300"/>
              </a:spcBef>
              <a:spcAft>
                <a:spcPts val="0"/>
              </a:spcAft>
              <a:buSzPts val="1500"/>
              <a:buChar char="•"/>
              <a:defRPr/>
            </a:lvl7pPr>
            <a:lvl8pPr marL="3657600" lvl="7" indent="-323850" algn="l" rtl="0">
              <a:lnSpc>
                <a:spcPct val="100000"/>
              </a:lnSpc>
              <a:spcBef>
                <a:spcPts val="300"/>
              </a:spcBef>
              <a:spcAft>
                <a:spcPts val="0"/>
              </a:spcAft>
              <a:buSzPts val="1500"/>
              <a:buChar char="•"/>
              <a:defRPr/>
            </a:lvl8pPr>
            <a:lvl9pPr marL="4114800" lvl="8" indent="-323850" algn="l" rtl="0">
              <a:lnSpc>
                <a:spcPct val="100000"/>
              </a:lnSpc>
              <a:spcBef>
                <a:spcPts val="300"/>
              </a:spcBef>
              <a:spcAft>
                <a:spcPts val="0"/>
              </a:spcAft>
              <a:buSzPts val="1500"/>
              <a:buChar char="•"/>
              <a:defRPr/>
            </a:lvl9pPr>
          </a:lstStyle>
          <a:p>
            <a:endParaRPr/>
          </a:p>
        </p:txBody>
      </p:sp>
      <p:sp>
        <p:nvSpPr>
          <p:cNvPr id="76" name="Google Shape;76;p15"/>
          <p:cNvSpPr txBox="1">
            <a:spLocks noGrp="1"/>
          </p:cNvSpPr>
          <p:nvPr>
            <p:ph type="sldNum" idx="12"/>
          </p:nvPr>
        </p:nvSpPr>
        <p:spPr>
          <a:xfrm>
            <a:off x="8472458" y="6217623"/>
            <a:ext cx="548700" cy="5247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1492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Slide_2_Col_Bullet">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5105400" y="6400800"/>
            <a:ext cx="2667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endParaRPr lang="en-US" sz="1800"/>
          </a:p>
        </p:txBody>
      </p:sp>
      <p:sp>
        <p:nvSpPr>
          <p:cNvPr id="5" name="Rectangle 4"/>
          <p:cNvSpPr/>
          <p:nvPr userDrawn="1"/>
        </p:nvSpPr>
        <p:spPr>
          <a:xfrm>
            <a:off x="0" y="0"/>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pic>
        <p:nvPicPr>
          <p:cNvPr id="6" name="Picture 5" descr="IPFCC Pinwheel Solo.psd"/>
          <p:cNvPicPr>
            <a:picLocks noChangeAspect="1"/>
          </p:cNvPicPr>
          <p:nvPr userDrawn="1"/>
        </p:nvPicPr>
        <p:blipFill>
          <a:blip r:embed="rId2">
            <a:lum contrast="14000"/>
            <a:extLst>
              <a:ext uri="{28A0092B-C50C-407E-A947-70E740481C1C}">
                <a14:useLocalDpi xmlns:a14="http://schemas.microsoft.com/office/drawing/2010/main" val="0"/>
              </a:ext>
            </a:extLst>
          </a:blip>
          <a:srcRect/>
          <a:stretch>
            <a:fillRect/>
          </a:stretch>
        </p:blipFill>
        <p:spPr bwMode="auto">
          <a:xfrm>
            <a:off x="8343900" y="6078538"/>
            <a:ext cx="696913"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itle 1"/>
          <p:cNvSpPr>
            <a:spLocks noGrp="1"/>
          </p:cNvSpPr>
          <p:nvPr>
            <p:ph type="title"/>
          </p:nvPr>
        </p:nvSpPr>
        <p:spPr>
          <a:xfrm>
            <a:off x="457200" y="274638"/>
            <a:ext cx="8229600" cy="1026794"/>
          </a:xfrm>
          <a:prstGeom prst="rect">
            <a:avLst/>
          </a:prstGeom>
        </p:spPr>
        <p:txBody>
          <a:bodyPr/>
          <a:lstStyle>
            <a:lvl1pPr algn="l">
              <a:defRPr sz="3600" b="0">
                <a:ln>
                  <a:noFill/>
                </a:ln>
                <a:solidFill>
                  <a:srgbClr val="400080"/>
                </a:solidFill>
                <a:latin typeface="Arial"/>
                <a:cs typeface="Arial"/>
              </a:defRPr>
            </a:lvl1pPr>
          </a:lstStyle>
          <a:p>
            <a:r>
              <a:rPr lang="en-US" dirty="0"/>
              <a:t>Click to edit Master title style</a:t>
            </a:r>
          </a:p>
        </p:txBody>
      </p:sp>
      <p:sp>
        <p:nvSpPr>
          <p:cNvPr id="12" name="Content Placeholder 2"/>
          <p:cNvSpPr>
            <a:spLocks noGrp="1"/>
          </p:cNvSpPr>
          <p:nvPr>
            <p:ph idx="1"/>
          </p:nvPr>
        </p:nvSpPr>
        <p:spPr>
          <a:xfrm>
            <a:off x="457200" y="1600200"/>
            <a:ext cx="8229600" cy="4525963"/>
          </a:xfrm>
          <a:prstGeom prst="rect">
            <a:avLst/>
          </a:prstGeom>
        </p:spPr>
        <p:txBody>
          <a:bodyPr numCol="2"/>
          <a:lstStyle>
            <a:lvl1pPr>
              <a:buClr>
                <a:schemeClr val="accent2"/>
              </a:buClr>
              <a:buSzPct val="90000"/>
              <a:buFont typeface="Lucida Grande"/>
              <a:buChar char="▼"/>
              <a:defRPr sz="2400">
                <a:ln>
                  <a:noFill/>
                </a:ln>
                <a:solidFill>
                  <a:srgbClr val="000090"/>
                </a:solidFill>
              </a:defRPr>
            </a:lvl1pPr>
            <a:lvl2pPr>
              <a:buClr>
                <a:schemeClr val="accent2"/>
              </a:buClr>
              <a:buSzPct val="90000"/>
              <a:buFont typeface="Monaco"/>
              <a:buChar char="◼"/>
              <a:defRPr sz="2400">
                <a:ln>
                  <a:noFill/>
                </a:ln>
                <a:solidFill>
                  <a:srgbClr val="000090"/>
                </a:solidFill>
              </a:defRPr>
            </a:lvl2pPr>
            <a:lvl3pPr>
              <a:buClr>
                <a:schemeClr val="accent2"/>
              </a:buClr>
              <a:buSzPct val="90000"/>
              <a:buFont typeface="Wingdings" charset="2"/>
              <a:buChar char="u"/>
              <a:defRPr sz="2400">
                <a:ln>
                  <a:noFill/>
                </a:ln>
                <a:solidFill>
                  <a:srgbClr val="000090"/>
                </a:solidFill>
              </a:defRPr>
            </a:lvl3pPr>
            <a:lvl4pPr>
              <a:buClr>
                <a:schemeClr val="accent2"/>
              </a:buClr>
              <a:buSzPct val="125000"/>
              <a:buFont typeface="Lucida Grande"/>
              <a:buChar char="●"/>
              <a:defRPr sz="2400">
                <a:ln>
                  <a:noFill/>
                </a:ln>
                <a:solidFill>
                  <a:srgbClr val="000090"/>
                </a:solidFill>
              </a:defRPr>
            </a:lvl4pPr>
            <a:lvl5pPr>
              <a:buClr>
                <a:schemeClr val="accent2"/>
              </a:buClr>
              <a:defRPr sz="2400">
                <a:ln>
                  <a:noFill/>
                </a:ln>
                <a:solidFill>
                  <a:srgbClr val="00009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480410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77"/>
        <p:cNvGrpSpPr/>
        <p:nvPr/>
      </p:nvGrpSpPr>
      <p:grpSpPr>
        <a:xfrm>
          <a:off x="0" y="0"/>
          <a:ext cx="0" cy="0"/>
          <a:chOff x="0" y="0"/>
          <a:chExt cx="0" cy="0"/>
        </a:xfrm>
      </p:grpSpPr>
      <p:sp>
        <p:nvSpPr>
          <p:cNvPr id="78" name="Google Shape;78;p16"/>
          <p:cNvSpPr txBox="1">
            <a:spLocks noGrp="1"/>
          </p:cNvSpPr>
          <p:nvPr>
            <p:ph type="ctrTitle"/>
          </p:nvPr>
        </p:nvSpPr>
        <p:spPr>
          <a:xfrm>
            <a:off x="311708" y="992767"/>
            <a:ext cx="8520600" cy="2736900"/>
          </a:xfrm>
          <a:prstGeom prst="rect">
            <a:avLst/>
          </a:prstGeom>
          <a:noFill/>
          <a:ln>
            <a:noFill/>
          </a:ln>
        </p:spPr>
        <p:txBody>
          <a:bodyPr spcFirstLastPara="1" wrap="square" lIns="68575" tIns="34275" rIns="68575" bIns="34275" anchor="b" anchorCtr="0">
            <a:no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79" name="Google Shape;79;p16"/>
          <p:cNvSpPr txBox="1">
            <a:spLocks noGrp="1"/>
          </p:cNvSpPr>
          <p:nvPr>
            <p:ph type="subTitle" idx="1"/>
          </p:nvPr>
        </p:nvSpPr>
        <p:spPr>
          <a:xfrm>
            <a:off x="311700" y="3778833"/>
            <a:ext cx="8520600" cy="1056900"/>
          </a:xfrm>
          <a:prstGeom prst="rect">
            <a:avLst/>
          </a:prstGeom>
          <a:noFill/>
          <a:ln>
            <a:noFill/>
          </a:ln>
        </p:spPr>
        <p:txBody>
          <a:bodyPr spcFirstLastPara="1" wrap="square" lIns="68575" tIns="34275" rIns="68575" bIns="34275" anchor="t" anchorCtr="0">
            <a:noAutofit/>
          </a:bodyPr>
          <a:lstStyle>
            <a:lvl1pPr lvl="0" algn="ctr" rtl="0">
              <a:lnSpc>
                <a:spcPct val="100000"/>
              </a:lnSpc>
              <a:spcBef>
                <a:spcPts val="500"/>
              </a:spcBef>
              <a:spcAft>
                <a:spcPts val="0"/>
              </a:spcAft>
              <a:buSzPts val="2800"/>
              <a:buNone/>
              <a:defRPr sz="2800"/>
            </a:lvl1pPr>
            <a:lvl2pPr lvl="1" algn="ctr" rtl="0">
              <a:lnSpc>
                <a:spcPct val="100000"/>
              </a:lnSpc>
              <a:spcBef>
                <a:spcPts val="400"/>
              </a:spcBef>
              <a:spcAft>
                <a:spcPts val="0"/>
              </a:spcAft>
              <a:buSzPts val="2800"/>
              <a:buNone/>
              <a:defRPr sz="2800"/>
            </a:lvl2pPr>
            <a:lvl3pPr lvl="2" algn="ctr" rtl="0">
              <a:lnSpc>
                <a:spcPct val="100000"/>
              </a:lnSpc>
              <a:spcBef>
                <a:spcPts val="400"/>
              </a:spcBef>
              <a:spcAft>
                <a:spcPts val="0"/>
              </a:spcAft>
              <a:buSzPts val="2800"/>
              <a:buNone/>
              <a:defRPr sz="2800"/>
            </a:lvl3pPr>
            <a:lvl4pPr lvl="3" algn="ctr" rtl="0">
              <a:lnSpc>
                <a:spcPct val="100000"/>
              </a:lnSpc>
              <a:spcBef>
                <a:spcPts val="300"/>
              </a:spcBef>
              <a:spcAft>
                <a:spcPts val="0"/>
              </a:spcAft>
              <a:buSzPts val="2800"/>
              <a:buNone/>
              <a:defRPr sz="2800"/>
            </a:lvl4pPr>
            <a:lvl5pPr lvl="4" algn="ctr" rtl="0">
              <a:lnSpc>
                <a:spcPct val="100000"/>
              </a:lnSpc>
              <a:spcBef>
                <a:spcPts val="300"/>
              </a:spcBef>
              <a:spcAft>
                <a:spcPts val="0"/>
              </a:spcAft>
              <a:buSzPts val="2800"/>
              <a:buNone/>
              <a:defRPr sz="2800"/>
            </a:lvl5pPr>
            <a:lvl6pPr lvl="5" algn="ctr" rtl="0">
              <a:lnSpc>
                <a:spcPct val="100000"/>
              </a:lnSpc>
              <a:spcBef>
                <a:spcPts val="300"/>
              </a:spcBef>
              <a:spcAft>
                <a:spcPts val="0"/>
              </a:spcAft>
              <a:buSzPts val="2800"/>
              <a:buNone/>
              <a:defRPr sz="2800"/>
            </a:lvl6pPr>
            <a:lvl7pPr lvl="6" algn="ctr" rtl="0">
              <a:lnSpc>
                <a:spcPct val="100000"/>
              </a:lnSpc>
              <a:spcBef>
                <a:spcPts val="300"/>
              </a:spcBef>
              <a:spcAft>
                <a:spcPts val="0"/>
              </a:spcAft>
              <a:buSzPts val="2800"/>
              <a:buNone/>
              <a:defRPr sz="2800"/>
            </a:lvl7pPr>
            <a:lvl8pPr lvl="7" algn="ctr" rtl="0">
              <a:lnSpc>
                <a:spcPct val="100000"/>
              </a:lnSpc>
              <a:spcBef>
                <a:spcPts val="300"/>
              </a:spcBef>
              <a:spcAft>
                <a:spcPts val="0"/>
              </a:spcAft>
              <a:buSzPts val="2800"/>
              <a:buNone/>
              <a:defRPr sz="2800"/>
            </a:lvl8pPr>
            <a:lvl9pPr lvl="8" algn="ctr" rtl="0">
              <a:lnSpc>
                <a:spcPct val="100000"/>
              </a:lnSpc>
              <a:spcBef>
                <a:spcPts val="300"/>
              </a:spcBef>
              <a:spcAft>
                <a:spcPts val="0"/>
              </a:spcAft>
              <a:buSzPts val="2800"/>
              <a:buNone/>
              <a:defRPr sz="2800"/>
            </a:lvl9pPr>
          </a:lstStyle>
          <a:p>
            <a:endParaRPr/>
          </a:p>
        </p:txBody>
      </p:sp>
      <p:sp>
        <p:nvSpPr>
          <p:cNvPr id="80" name="Google Shape;80;p16"/>
          <p:cNvSpPr txBox="1">
            <a:spLocks noGrp="1"/>
          </p:cNvSpPr>
          <p:nvPr>
            <p:ph type="sldNum" idx="12"/>
          </p:nvPr>
        </p:nvSpPr>
        <p:spPr>
          <a:xfrm>
            <a:off x="8472458" y="6217623"/>
            <a:ext cx="548700" cy="5247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584610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81"/>
        <p:cNvGrpSpPr/>
        <p:nvPr/>
      </p:nvGrpSpPr>
      <p:grpSpPr>
        <a:xfrm>
          <a:off x="0" y="0"/>
          <a:ext cx="0" cy="0"/>
          <a:chOff x="0" y="0"/>
          <a:chExt cx="0" cy="0"/>
        </a:xfrm>
      </p:grpSpPr>
      <p:sp>
        <p:nvSpPr>
          <p:cNvPr id="82" name="Google Shape;82;p17"/>
          <p:cNvSpPr/>
          <p:nvPr/>
        </p:nvSpPr>
        <p:spPr>
          <a:xfrm>
            <a:off x="0" y="1747633"/>
            <a:ext cx="9151200" cy="573600"/>
          </a:xfrm>
          <a:prstGeom prst="rect">
            <a:avLst/>
          </a:prstGeom>
          <a:solidFill>
            <a:srgbClr val="0372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7"/>
          <p:cNvSpPr txBox="1">
            <a:spLocks noGrp="1"/>
          </p:cNvSpPr>
          <p:nvPr>
            <p:ph type="ctrTitle"/>
          </p:nvPr>
        </p:nvSpPr>
        <p:spPr>
          <a:xfrm>
            <a:off x="455125" y="2422833"/>
            <a:ext cx="6858900" cy="2736900"/>
          </a:xfrm>
          <a:prstGeom prst="rect">
            <a:avLst/>
          </a:prstGeom>
        </p:spPr>
        <p:txBody>
          <a:bodyPr spcFirstLastPara="1" wrap="square" lIns="0" tIns="91425" rIns="91425" bIns="91425" anchor="ctr" anchorCtr="0">
            <a:noAutofit/>
          </a:bodyPr>
          <a:lstStyle>
            <a:lvl1pPr lvl="0" rtl="0">
              <a:spcBef>
                <a:spcPts val="0"/>
              </a:spcBef>
              <a:spcAft>
                <a:spcPts val="0"/>
              </a:spcAft>
              <a:buClr>
                <a:srgbClr val="D32027"/>
              </a:buClr>
              <a:buSzPts val="4000"/>
              <a:buNone/>
              <a:defRPr sz="4000">
                <a:solidFill>
                  <a:srgbClr val="D32027"/>
                </a:solidFill>
              </a:defRPr>
            </a:lvl1pPr>
            <a:lvl2pPr lvl="1" rtl="0">
              <a:spcBef>
                <a:spcPts val="0"/>
              </a:spcBef>
              <a:spcAft>
                <a:spcPts val="0"/>
              </a:spcAft>
              <a:buClr>
                <a:srgbClr val="D32027"/>
              </a:buClr>
              <a:buSzPts val="4000"/>
              <a:buNone/>
              <a:defRPr sz="4000">
                <a:solidFill>
                  <a:srgbClr val="D32027"/>
                </a:solidFill>
              </a:defRPr>
            </a:lvl2pPr>
            <a:lvl3pPr lvl="2" rtl="0">
              <a:spcBef>
                <a:spcPts val="0"/>
              </a:spcBef>
              <a:spcAft>
                <a:spcPts val="0"/>
              </a:spcAft>
              <a:buClr>
                <a:srgbClr val="D32027"/>
              </a:buClr>
              <a:buSzPts val="4000"/>
              <a:buNone/>
              <a:defRPr sz="4000">
                <a:solidFill>
                  <a:srgbClr val="D32027"/>
                </a:solidFill>
              </a:defRPr>
            </a:lvl3pPr>
            <a:lvl4pPr lvl="3" rtl="0">
              <a:spcBef>
                <a:spcPts val="0"/>
              </a:spcBef>
              <a:spcAft>
                <a:spcPts val="0"/>
              </a:spcAft>
              <a:buClr>
                <a:srgbClr val="D32027"/>
              </a:buClr>
              <a:buSzPts val="4000"/>
              <a:buNone/>
              <a:defRPr sz="4000">
                <a:solidFill>
                  <a:srgbClr val="D32027"/>
                </a:solidFill>
              </a:defRPr>
            </a:lvl4pPr>
            <a:lvl5pPr lvl="4" rtl="0">
              <a:spcBef>
                <a:spcPts val="0"/>
              </a:spcBef>
              <a:spcAft>
                <a:spcPts val="0"/>
              </a:spcAft>
              <a:buClr>
                <a:srgbClr val="D32027"/>
              </a:buClr>
              <a:buSzPts val="4000"/>
              <a:buNone/>
              <a:defRPr sz="4000">
                <a:solidFill>
                  <a:srgbClr val="D32027"/>
                </a:solidFill>
              </a:defRPr>
            </a:lvl5pPr>
            <a:lvl6pPr lvl="5" rtl="0">
              <a:spcBef>
                <a:spcPts val="0"/>
              </a:spcBef>
              <a:spcAft>
                <a:spcPts val="0"/>
              </a:spcAft>
              <a:buClr>
                <a:srgbClr val="D32027"/>
              </a:buClr>
              <a:buSzPts val="4000"/>
              <a:buNone/>
              <a:defRPr sz="4000">
                <a:solidFill>
                  <a:srgbClr val="D32027"/>
                </a:solidFill>
              </a:defRPr>
            </a:lvl6pPr>
            <a:lvl7pPr lvl="6" rtl="0">
              <a:spcBef>
                <a:spcPts val="0"/>
              </a:spcBef>
              <a:spcAft>
                <a:spcPts val="0"/>
              </a:spcAft>
              <a:buClr>
                <a:srgbClr val="D32027"/>
              </a:buClr>
              <a:buSzPts val="4000"/>
              <a:buNone/>
              <a:defRPr sz="4000">
                <a:solidFill>
                  <a:srgbClr val="D32027"/>
                </a:solidFill>
              </a:defRPr>
            </a:lvl7pPr>
            <a:lvl8pPr lvl="7" rtl="0">
              <a:spcBef>
                <a:spcPts val="0"/>
              </a:spcBef>
              <a:spcAft>
                <a:spcPts val="0"/>
              </a:spcAft>
              <a:buClr>
                <a:srgbClr val="D32027"/>
              </a:buClr>
              <a:buSzPts val="4000"/>
              <a:buNone/>
              <a:defRPr sz="4000">
                <a:solidFill>
                  <a:srgbClr val="D32027"/>
                </a:solidFill>
              </a:defRPr>
            </a:lvl8pPr>
            <a:lvl9pPr lvl="8" rtl="0">
              <a:spcBef>
                <a:spcPts val="0"/>
              </a:spcBef>
              <a:spcAft>
                <a:spcPts val="0"/>
              </a:spcAft>
              <a:buClr>
                <a:srgbClr val="D32027"/>
              </a:buClr>
              <a:buSzPts val="4000"/>
              <a:buNone/>
              <a:defRPr sz="4000">
                <a:solidFill>
                  <a:srgbClr val="D32027"/>
                </a:solidFill>
              </a:defRPr>
            </a:lvl9pPr>
          </a:lstStyle>
          <a:p>
            <a:endParaRPr/>
          </a:p>
        </p:txBody>
      </p:sp>
      <p:sp>
        <p:nvSpPr>
          <p:cNvPr id="84" name="Google Shape;84;p17"/>
          <p:cNvSpPr txBox="1">
            <a:spLocks noGrp="1"/>
          </p:cNvSpPr>
          <p:nvPr>
            <p:ph type="sldNum" idx="12"/>
          </p:nvPr>
        </p:nvSpPr>
        <p:spPr>
          <a:xfrm>
            <a:off x="8472458" y="6217622"/>
            <a:ext cx="548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86" name="Google Shape;86;p17"/>
          <p:cNvPicPr preferRelativeResize="0"/>
          <p:nvPr/>
        </p:nvPicPr>
        <p:blipFill>
          <a:blip r:embed="rId2">
            <a:alphaModFix/>
          </a:blip>
          <a:stretch>
            <a:fillRect/>
          </a:stretch>
        </p:blipFill>
        <p:spPr>
          <a:xfrm>
            <a:off x="6811525" y="301367"/>
            <a:ext cx="2110700" cy="1514900"/>
          </a:xfrm>
          <a:prstGeom prst="rect">
            <a:avLst/>
          </a:prstGeom>
          <a:noFill/>
          <a:ln>
            <a:noFill/>
          </a:ln>
        </p:spPr>
      </p:pic>
    </p:spTree>
    <p:extLst>
      <p:ext uri="{BB962C8B-B14F-4D97-AF65-F5344CB8AC3E}">
        <p14:creationId xmlns:p14="http://schemas.microsoft.com/office/powerpoint/2010/main" val="2956316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_no_bullet">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5105400" y="6400800"/>
            <a:ext cx="2667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endParaRPr lang="en-US" sz="1800"/>
          </a:p>
        </p:txBody>
      </p:sp>
      <p:sp>
        <p:nvSpPr>
          <p:cNvPr id="5" name="Rectangle 4"/>
          <p:cNvSpPr/>
          <p:nvPr userDrawn="1"/>
        </p:nvSpPr>
        <p:spPr>
          <a:xfrm>
            <a:off x="0" y="0"/>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pic>
        <p:nvPicPr>
          <p:cNvPr id="6" name="Picture 7" descr="IPFCC Pinwheel Solo.psd"/>
          <p:cNvPicPr>
            <a:picLocks noChangeAspect="1"/>
          </p:cNvPicPr>
          <p:nvPr userDrawn="1"/>
        </p:nvPicPr>
        <p:blipFill>
          <a:blip r:embed="rId2">
            <a:lum contrast="14000"/>
            <a:extLst>
              <a:ext uri="{28A0092B-C50C-407E-A947-70E740481C1C}">
                <a14:useLocalDpi xmlns:a14="http://schemas.microsoft.com/office/drawing/2010/main" val="0"/>
              </a:ext>
            </a:extLst>
          </a:blip>
          <a:srcRect/>
          <a:stretch>
            <a:fillRect/>
          </a:stretch>
        </p:blipFill>
        <p:spPr bwMode="auto">
          <a:xfrm>
            <a:off x="8343900" y="6078538"/>
            <a:ext cx="696913"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itle 1"/>
          <p:cNvSpPr>
            <a:spLocks noGrp="1"/>
          </p:cNvSpPr>
          <p:nvPr>
            <p:ph type="title"/>
          </p:nvPr>
        </p:nvSpPr>
        <p:spPr>
          <a:xfrm>
            <a:off x="368300" y="274638"/>
            <a:ext cx="8229600" cy="1236662"/>
          </a:xfrm>
          <a:prstGeom prst="rect">
            <a:avLst/>
          </a:prstGeom>
        </p:spPr>
        <p:txBody>
          <a:bodyPr/>
          <a:lstStyle>
            <a:lvl1pPr algn="l">
              <a:defRPr sz="3600" b="0">
                <a:ln>
                  <a:noFill/>
                </a:ln>
                <a:solidFill>
                  <a:srgbClr val="400080"/>
                </a:solidFill>
                <a:latin typeface="Arial"/>
                <a:cs typeface="Arial"/>
              </a:defRPr>
            </a:lvl1pPr>
          </a:lstStyle>
          <a:p>
            <a:r>
              <a:rPr lang="en-US" dirty="0"/>
              <a:t>Click to edit Master title style</a:t>
            </a:r>
          </a:p>
        </p:txBody>
      </p:sp>
      <p:sp>
        <p:nvSpPr>
          <p:cNvPr id="12" name="Content Placeholder 2"/>
          <p:cNvSpPr>
            <a:spLocks noGrp="1"/>
          </p:cNvSpPr>
          <p:nvPr>
            <p:ph idx="1"/>
          </p:nvPr>
        </p:nvSpPr>
        <p:spPr>
          <a:xfrm>
            <a:off x="381000" y="2540000"/>
            <a:ext cx="8229600" cy="3992563"/>
          </a:xfrm>
          <a:prstGeom prst="rect">
            <a:avLst/>
          </a:prstGeom>
        </p:spPr>
        <p:txBody>
          <a:bodyPr/>
          <a:lstStyle>
            <a:lvl1pPr marL="0" indent="0">
              <a:buClr>
                <a:srgbClr val="5773BD"/>
              </a:buClr>
              <a:buSzPct val="90000"/>
              <a:buFontTx/>
              <a:buNone/>
              <a:defRPr sz="2400">
                <a:ln>
                  <a:noFill/>
                </a:ln>
                <a:solidFill>
                  <a:srgbClr val="000090"/>
                </a:solidFill>
              </a:defRPr>
            </a:lvl1pPr>
            <a:lvl2pPr>
              <a:buClr>
                <a:srgbClr val="5773BD"/>
              </a:buClr>
              <a:buSzPct val="90000"/>
              <a:buFont typeface="Monaco"/>
              <a:buNone/>
              <a:defRPr sz="2000">
                <a:ln>
                  <a:noFill/>
                </a:ln>
                <a:solidFill>
                  <a:srgbClr val="000090"/>
                </a:solidFill>
              </a:defRPr>
            </a:lvl2pPr>
            <a:lvl3pPr>
              <a:buClr>
                <a:srgbClr val="5773BD"/>
              </a:buClr>
              <a:buSzPct val="90000"/>
              <a:buFont typeface="Wingdings" charset="2"/>
              <a:buChar char="u"/>
              <a:defRPr sz="2000">
                <a:ln>
                  <a:noFill/>
                </a:ln>
                <a:solidFill>
                  <a:srgbClr val="000090"/>
                </a:solidFill>
              </a:defRPr>
            </a:lvl3pPr>
            <a:lvl4pPr>
              <a:buClr>
                <a:srgbClr val="5773BD"/>
              </a:buClr>
              <a:buSzPct val="125000"/>
              <a:buFont typeface="Lucida Grande"/>
              <a:buChar char="●"/>
              <a:defRPr sz="2000">
                <a:ln>
                  <a:noFill/>
                </a:ln>
                <a:solidFill>
                  <a:srgbClr val="000090"/>
                </a:solidFill>
              </a:defRPr>
            </a:lvl4pPr>
            <a:lvl5pPr>
              <a:buClr>
                <a:srgbClr val="5773BD"/>
              </a:buClr>
              <a:defRPr sz="2000">
                <a:ln>
                  <a:noFill/>
                </a:ln>
                <a:solidFill>
                  <a:srgbClr val="000090"/>
                </a:solidFill>
              </a:defRPr>
            </a:lvl5pPr>
          </a:lstStyle>
          <a:p>
            <a:pPr lvl="0"/>
            <a:r>
              <a:rPr lang="en-US" dirty="0"/>
              <a:t>Click to edit Master text styles</a:t>
            </a:r>
          </a:p>
          <a:p>
            <a:pPr lvl="1"/>
            <a:endParaRPr lang="en-US" dirty="0"/>
          </a:p>
        </p:txBody>
      </p:sp>
    </p:spTree>
    <p:extLst>
      <p:ext uri="{BB962C8B-B14F-4D97-AF65-F5344CB8AC3E}">
        <p14:creationId xmlns:p14="http://schemas.microsoft.com/office/powerpoint/2010/main" val="3342456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Slide_Pinwheel_only">
    <p:spTree>
      <p:nvGrpSpPr>
        <p:cNvPr id="1" name=""/>
        <p:cNvGrpSpPr/>
        <p:nvPr/>
      </p:nvGrpSpPr>
      <p:grpSpPr>
        <a:xfrm>
          <a:off x="0" y="0"/>
          <a:ext cx="0" cy="0"/>
          <a:chOff x="0" y="0"/>
          <a:chExt cx="0" cy="0"/>
        </a:xfrm>
      </p:grpSpPr>
      <p:sp>
        <p:nvSpPr>
          <p:cNvPr id="3" name="Text Box 7"/>
          <p:cNvSpPr txBox="1">
            <a:spLocks noChangeArrowheads="1"/>
          </p:cNvSpPr>
          <p:nvPr/>
        </p:nvSpPr>
        <p:spPr bwMode="auto">
          <a:xfrm>
            <a:off x="5105400" y="6400800"/>
            <a:ext cx="2667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endParaRPr lang="en-US" sz="1800"/>
          </a:p>
        </p:txBody>
      </p:sp>
      <p:sp>
        <p:nvSpPr>
          <p:cNvPr id="4" name="Rectangle 3"/>
          <p:cNvSpPr/>
          <p:nvPr userDrawn="1"/>
        </p:nvSpPr>
        <p:spPr>
          <a:xfrm>
            <a:off x="0" y="0"/>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pic>
        <p:nvPicPr>
          <p:cNvPr id="5" name="Picture 8" descr="IPFCC Pinwheel Solo.psd"/>
          <p:cNvPicPr>
            <a:picLocks noChangeAspect="1"/>
          </p:cNvPicPr>
          <p:nvPr userDrawn="1"/>
        </p:nvPicPr>
        <p:blipFill>
          <a:blip r:embed="rId2">
            <a:lum contrast="14000"/>
            <a:extLst>
              <a:ext uri="{28A0092B-C50C-407E-A947-70E740481C1C}">
                <a14:useLocalDpi xmlns:a14="http://schemas.microsoft.com/office/drawing/2010/main" val="0"/>
              </a:ext>
            </a:extLst>
          </a:blip>
          <a:srcRect/>
          <a:stretch>
            <a:fillRect/>
          </a:stretch>
        </p:blipFill>
        <p:spPr bwMode="auto">
          <a:xfrm>
            <a:off x="8343900" y="6078538"/>
            <a:ext cx="696913"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itle 1"/>
          <p:cNvSpPr>
            <a:spLocks noGrp="1"/>
          </p:cNvSpPr>
          <p:nvPr>
            <p:ph type="title"/>
          </p:nvPr>
        </p:nvSpPr>
        <p:spPr>
          <a:xfrm>
            <a:off x="457200" y="274638"/>
            <a:ext cx="8229600" cy="1026794"/>
          </a:xfrm>
          <a:prstGeom prst="rect">
            <a:avLst/>
          </a:prstGeom>
        </p:spPr>
        <p:txBody>
          <a:bodyPr/>
          <a:lstStyle>
            <a:lvl1pPr algn="l">
              <a:defRPr sz="3600" b="0">
                <a:ln>
                  <a:noFill/>
                </a:ln>
                <a:solidFill>
                  <a:srgbClr val="400080"/>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728710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_+Text">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bg1"/>
              </a:solidFill>
              <a:ea typeface="ＭＳ Ｐゴシック" charset="-128"/>
              <a:cs typeface="ＭＳ Ｐゴシック" charset="-128"/>
            </a:endParaRPr>
          </a:p>
        </p:txBody>
      </p:sp>
      <p:pic>
        <p:nvPicPr>
          <p:cNvPr id="6" name="Picture 8" descr="IPFCC Pinwheel Solo.psd"/>
          <p:cNvPicPr>
            <a:picLocks noChangeAspect="1"/>
          </p:cNvPicPr>
          <p:nvPr userDrawn="1"/>
        </p:nvPicPr>
        <p:blipFill>
          <a:blip r:embed="rId2">
            <a:lum contrast="14000"/>
            <a:extLst>
              <a:ext uri="{28A0092B-C50C-407E-A947-70E740481C1C}">
                <a14:useLocalDpi xmlns:a14="http://schemas.microsoft.com/office/drawing/2010/main" val="0"/>
              </a:ext>
            </a:extLst>
          </a:blip>
          <a:srcRect/>
          <a:stretch>
            <a:fillRect/>
          </a:stretch>
        </p:blipFill>
        <p:spPr bwMode="auto">
          <a:xfrm>
            <a:off x="8343900" y="6078538"/>
            <a:ext cx="696913"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a:spLocks noGrp="1"/>
          </p:cNvSpPr>
          <p:nvPr>
            <p:ph type="title"/>
          </p:nvPr>
        </p:nvSpPr>
        <p:spPr>
          <a:xfrm>
            <a:off x="673100" y="508000"/>
            <a:ext cx="8229600" cy="1143000"/>
          </a:xfrm>
        </p:spPr>
        <p:txBody>
          <a:bodyPr/>
          <a:lstStyle>
            <a:lvl1pPr algn="l">
              <a:defRPr>
                <a:ln>
                  <a:noFill/>
                </a:ln>
              </a:defRPr>
            </a:lvl1pPr>
          </a:lstStyle>
          <a:p>
            <a:r>
              <a:rPr lang="en-US" dirty="0"/>
              <a:t>Click to edit Master title style</a:t>
            </a:r>
          </a:p>
        </p:txBody>
      </p:sp>
      <p:sp>
        <p:nvSpPr>
          <p:cNvPr id="10" name="Picture Placeholder 9"/>
          <p:cNvSpPr>
            <a:spLocks noGrp="1"/>
          </p:cNvSpPr>
          <p:nvPr>
            <p:ph type="pic" sz="quarter" idx="10"/>
          </p:nvPr>
        </p:nvSpPr>
        <p:spPr>
          <a:xfrm>
            <a:off x="4279900" y="2006600"/>
            <a:ext cx="4406900" cy="3949700"/>
          </a:xfrm>
        </p:spPr>
        <p:txBody>
          <a:bodyPr/>
          <a:lstStyle>
            <a:lvl1pPr>
              <a:buFontTx/>
              <a:buNone/>
              <a:defRPr/>
            </a:lvl1pPr>
          </a:lstStyle>
          <a:p>
            <a:pPr lvl="0"/>
            <a:endParaRPr lang="en-US" noProof="0" dirty="0"/>
          </a:p>
        </p:txBody>
      </p:sp>
      <p:sp>
        <p:nvSpPr>
          <p:cNvPr id="8" name="Text Placeholder 7"/>
          <p:cNvSpPr>
            <a:spLocks noGrp="1"/>
          </p:cNvSpPr>
          <p:nvPr>
            <p:ph type="body" sz="quarter" idx="11"/>
          </p:nvPr>
        </p:nvSpPr>
        <p:spPr>
          <a:xfrm>
            <a:off x="698500" y="2095500"/>
            <a:ext cx="3327400" cy="3860800"/>
          </a:xfrm>
        </p:spPr>
        <p:txBody>
          <a:bodyPr/>
          <a:lstStyle>
            <a:lvl1pPr>
              <a:buFontTx/>
              <a:buNone/>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Tree>
    <p:extLst>
      <p:ext uri="{BB962C8B-B14F-4D97-AF65-F5344CB8AC3E}">
        <p14:creationId xmlns:p14="http://schemas.microsoft.com/office/powerpoint/2010/main" val="4104226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Picture_Caption">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5105400" y="6400800"/>
            <a:ext cx="2667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endParaRPr lang="en-US" sz="1800"/>
          </a:p>
        </p:txBody>
      </p:sp>
      <p:sp>
        <p:nvSpPr>
          <p:cNvPr id="5" name="Rectangle 4"/>
          <p:cNvSpPr/>
          <p:nvPr userDrawn="1"/>
        </p:nvSpPr>
        <p:spPr>
          <a:xfrm>
            <a:off x="0" y="0"/>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pic>
        <p:nvPicPr>
          <p:cNvPr id="6" name="Picture 8" descr="IPFCC Pinwheel Solo.psd"/>
          <p:cNvPicPr>
            <a:picLocks noChangeAspect="1"/>
          </p:cNvPicPr>
          <p:nvPr userDrawn="1"/>
        </p:nvPicPr>
        <p:blipFill>
          <a:blip r:embed="rId2">
            <a:lum contrast="14000"/>
            <a:extLst>
              <a:ext uri="{28A0092B-C50C-407E-A947-70E740481C1C}">
                <a14:useLocalDpi xmlns:a14="http://schemas.microsoft.com/office/drawing/2010/main" val="0"/>
              </a:ext>
            </a:extLst>
          </a:blip>
          <a:srcRect/>
          <a:stretch>
            <a:fillRect/>
          </a:stretch>
        </p:blipFill>
        <p:spPr bwMode="auto">
          <a:xfrm>
            <a:off x="8343900" y="6078538"/>
            <a:ext cx="696913"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Placeholder 7"/>
          <p:cNvSpPr>
            <a:spLocks noGrp="1"/>
          </p:cNvSpPr>
          <p:nvPr>
            <p:ph type="body" sz="quarter" idx="10"/>
          </p:nvPr>
        </p:nvSpPr>
        <p:spPr>
          <a:xfrm>
            <a:off x="698500" y="5219700"/>
            <a:ext cx="7073900" cy="736600"/>
          </a:xfrm>
        </p:spPr>
        <p:txBody>
          <a:bodyPr/>
          <a:lstStyle>
            <a:lvl1pPr>
              <a:buFontTx/>
              <a:buNone/>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0" name="Picture Placeholder 9"/>
          <p:cNvSpPr>
            <a:spLocks noGrp="1"/>
          </p:cNvSpPr>
          <p:nvPr>
            <p:ph type="pic" sz="quarter" idx="11"/>
          </p:nvPr>
        </p:nvSpPr>
        <p:spPr>
          <a:xfrm>
            <a:off x="1866900" y="800100"/>
            <a:ext cx="5029200" cy="3873500"/>
          </a:xfrm>
        </p:spPr>
        <p:txBody>
          <a:bodyPr/>
          <a:lstStyle>
            <a:lvl1pPr>
              <a:buFontTx/>
              <a:buNone/>
              <a:defRPr/>
            </a:lvl1pPr>
          </a:lstStyle>
          <a:p>
            <a:pPr lvl="0"/>
            <a:endParaRPr lang="en-US" noProof="0" dirty="0"/>
          </a:p>
        </p:txBody>
      </p:sp>
    </p:spTree>
    <p:extLst>
      <p:ext uri="{BB962C8B-B14F-4D97-AF65-F5344CB8AC3E}">
        <p14:creationId xmlns:p14="http://schemas.microsoft.com/office/powerpoint/2010/main" val="29313785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image" Target="../media/image5.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theme" Target="../theme/theme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948" r:id="rId1"/>
    <p:sldLayoutId id="2147485949" r:id="rId2"/>
    <p:sldLayoutId id="2147485950" r:id="rId3"/>
    <p:sldLayoutId id="2147485951" r:id="rId4"/>
    <p:sldLayoutId id="2147485952" r:id="rId5"/>
    <p:sldLayoutId id="2147485953" r:id="rId6"/>
    <p:sldLayoutId id="2147485954" r:id="rId7"/>
    <p:sldLayoutId id="2147485955" r:id="rId8"/>
    <p:sldLayoutId id="2147485956" r:id="rId9"/>
    <p:sldLayoutId id="2147485957" r:id="rId10"/>
    <p:sldLayoutId id="2147485958" r:id="rId11"/>
    <p:sldLayoutId id="2147485959" r:id="rId12"/>
    <p:sldLayoutId id="2147485944" r:id="rId13"/>
    <p:sldLayoutId id="2147485960" r:id="rId14"/>
    <p:sldLayoutId id="2147485961" r:id="rId15"/>
    <p:sldLayoutId id="2147485962" r:id="rId16"/>
    <p:sldLayoutId id="2147485967" r:id="rId17"/>
    <p:sldLayoutId id="2147485968" r:id="rId18"/>
    <p:sldLayoutId id="2147485969" r:id="rId19"/>
    <p:sldLayoutId id="2147485970" r:id="rId20"/>
    <p:sldLayoutId id="2147485971" r:id="rId21"/>
    <p:sldLayoutId id="2147485972" r:id="rId22"/>
    <p:sldLayoutId id="2147485973" r:id="rId23"/>
    <p:sldLayoutId id="2147485974" r:id="rId24"/>
    <p:sldLayoutId id="2147485976" r:id="rId25"/>
    <p:sldLayoutId id="2147485977" r:id="rId26"/>
    <p:sldLayoutId id="2147485978" r:id="rId27"/>
    <p:sldLayoutId id="2147485979" r:id="rId28"/>
    <p:sldLayoutId id="2147485980" r:id="rId29"/>
    <p:sldLayoutId id="2147485981" r:id="rId30"/>
    <p:sldLayoutId id="2147485982" r:id="rId31"/>
    <p:sldLayoutId id="2147485983" r:id="rId32"/>
    <p:sldLayoutId id="2147485984" r:id="rId33"/>
    <p:sldLayoutId id="2147485985" r:id="rId34"/>
    <p:sldLayoutId id="2147485986" r:id="rId35"/>
  </p:sldLayoutIdLst>
  <p:txStyles>
    <p:titleStyle>
      <a:lvl1pPr algn="l" defTabSz="457200" rtl="0" eaLnBrk="0" fontAlgn="base" hangingPunct="0">
        <a:lnSpc>
          <a:spcPct val="85000"/>
        </a:lnSpc>
        <a:spcBef>
          <a:spcPct val="0"/>
        </a:spcBef>
        <a:spcAft>
          <a:spcPct val="0"/>
        </a:spcAft>
        <a:defRPr sz="3600" kern="1200">
          <a:solidFill>
            <a:srgbClr val="400080"/>
          </a:solidFill>
          <a:latin typeface="+mj-lt"/>
          <a:ea typeface="ＭＳ Ｐゴシック" charset="-128"/>
          <a:cs typeface="ＭＳ Ｐゴシック" charset="-128"/>
        </a:defRPr>
      </a:lvl1pPr>
      <a:lvl2pPr algn="l" defTabSz="457200" rtl="0" eaLnBrk="0" fontAlgn="base" hangingPunct="0">
        <a:lnSpc>
          <a:spcPct val="85000"/>
        </a:lnSpc>
        <a:spcBef>
          <a:spcPct val="0"/>
        </a:spcBef>
        <a:spcAft>
          <a:spcPct val="0"/>
        </a:spcAft>
        <a:defRPr sz="3600">
          <a:solidFill>
            <a:srgbClr val="400080"/>
          </a:solidFill>
          <a:latin typeface="Arial" pitchFamily="80" charset="0"/>
          <a:ea typeface="ＭＳ Ｐゴシック" charset="-128"/>
          <a:cs typeface="ＭＳ Ｐゴシック" charset="-128"/>
        </a:defRPr>
      </a:lvl2pPr>
      <a:lvl3pPr algn="l" defTabSz="457200" rtl="0" eaLnBrk="0" fontAlgn="base" hangingPunct="0">
        <a:lnSpc>
          <a:spcPct val="85000"/>
        </a:lnSpc>
        <a:spcBef>
          <a:spcPct val="0"/>
        </a:spcBef>
        <a:spcAft>
          <a:spcPct val="0"/>
        </a:spcAft>
        <a:defRPr sz="3600">
          <a:solidFill>
            <a:srgbClr val="400080"/>
          </a:solidFill>
          <a:latin typeface="Arial" pitchFamily="80" charset="0"/>
          <a:ea typeface="ＭＳ Ｐゴシック" charset="-128"/>
          <a:cs typeface="ＭＳ Ｐゴシック" charset="-128"/>
        </a:defRPr>
      </a:lvl3pPr>
      <a:lvl4pPr algn="l" defTabSz="457200" rtl="0" eaLnBrk="0" fontAlgn="base" hangingPunct="0">
        <a:lnSpc>
          <a:spcPct val="85000"/>
        </a:lnSpc>
        <a:spcBef>
          <a:spcPct val="0"/>
        </a:spcBef>
        <a:spcAft>
          <a:spcPct val="0"/>
        </a:spcAft>
        <a:defRPr sz="3600">
          <a:solidFill>
            <a:srgbClr val="400080"/>
          </a:solidFill>
          <a:latin typeface="Arial" pitchFamily="80" charset="0"/>
          <a:ea typeface="ＭＳ Ｐゴシック" charset="-128"/>
          <a:cs typeface="ＭＳ Ｐゴシック" charset="-128"/>
        </a:defRPr>
      </a:lvl4pPr>
      <a:lvl5pPr algn="l" defTabSz="457200" rtl="0" eaLnBrk="0" fontAlgn="base" hangingPunct="0">
        <a:lnSpc>
          <a:spcPct val="85000"/>
        </a:lnSpc>
        <a:spcBef>
          <a:spcPct val="0"/>
        </a:spcBef>
        <a:spcAft>
          <a:spcPct val="0"/>
        </a:spcAft>
        <a:defRPr sz="3600">
          <a:solidFill>
            <a:srgbClr val="400080"/>
          </a:solidFill>
          <a:latin typeface="Arial" pitchFamily="80"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lnSpc>
          <a:spcPct val="85000"/>
        </a:lnSpc>
        <a:spcBef>
          <a:spcPct val="20000"/>
        </a:spcBef>
        <a:spcAft>
          <a:spcPct val="0"/>
        </a:spcAft>
        <a:buClr>
          <a:schemeClr val="accent2"/>
        </a:buClr>
        <a:buSzPct val="90000"/>
        <a:buFont typeface="Lucida Grande" charset="0"/>
        <a:buChar char="▼"/>
        <a:defRPr lang="en-US" sz="2400" kern="1200" dirty="0">
          <a:solidFill>
            <a:srgbClr val="000090"/>
          </a:solidFill>
          <a:latin typeface="+mn-lt"/>
          <a:ea typeface="ＭＳ Ｐゴシック" charset="-128"/>
          <a:cs typeface="ＭＳ Ｐゴシック" charset="-128"/>
        </a:defRPr>
      </a:lvl1pPr>
      <a:lvl2pPr marL="742950" indent="-285750" algn="l" defTabSz="457200" rtl="0" eaLnBrk="0" fontAlgn="base" hangingPunct="0">
        <a:lnSpc>
          <a:spcPct val="85000"/>
        </a:lnSpc>
        <a:spcBef>
          <a:spcPct val="20000"/>
        </a:spcBef>
        <a:spcAft>
          <a:spcPct val="0"/>
        </a:spcAft>
        <a:buClr>
          <a:schemeClr val="accent2"/>
        </a:buClr>
        <a:buSzPct val="90000"/>
        <a:buFont typeface="Wingdings" charset="0"/>
        <a:buChar char="◼"/>
        <a:defRPr sz="2400" kern="1200">
          <a:solidFill>
            <a:srgbClr val="000090"/>
          </a:solidFill>
          <a:latin typeface="+mn-lt"/>
          <a:ea typeface="ＭＳ Ｐゴシック" charset="-128"/>
          <a:cs typeface="+mn-cs"/>
        </a:defRPr>
      </a:lvl2pPr>
      <a:lvl3pPr marL="1143000" indent="-228600" algn="l" defTabSz="457200" rtl="0" eaLnBrk="0" fontAlgn="base" hangingPunct="0">
        <a:lnSpc>
          <a:spcPct val="85000"/>
        </a:lnSpc>
        <a:spcBef>
          <a:spcPct val="20000"/>
        </a:spcBef>
        <a:spcAft>
          <a:spcPct val="0"/>
        </a:spcAft>
        <a:buClr>
          <a:schemeClr val="accent2"/>
        </a:buClr>
        <a:buSzPct val="90000"/>
        <a:buFont typeface="Wingdings" charset="0"/>
        <a:buChar char="u"/>
        <a:defRPr sz="2400" kern="1200">
          <a:solidFill>
            <a:srgbClr val="000090"/>
          </a:solidFill>
          <a:latin typeface="+mn-lt"/>
          <a:ea typeface="ＭＳ Ｐゴシック" charset="0"/>
          <a:cs typeface="Geneva" pitchFamily="80" charset="-128"/>
        </a:defRPr>
      </a:lvl3pPr>
      <a:lvl4pPr marL="1600200" indent="-228600" algn="l" defTabSz="457200" rtl="0" eaLnBrk="0" fontAlgn="base" hangingPunct="0">
        <a:lnSpc>
          <a:spcPct val="85000"/>
        </a:lnSpc>
        <a:spcBef>
          <a:spcPct val="20000"/>
        </a:spcBef>
        <a:spcAft>
          <a:spcPct val="0"/>
        </a:spcAft>
        <a:buClr>
          <a:schemeClr val="accent2"/>
        </a:buClr>
        <a:buSzPct val="115000"/>
        <a:buFont typeface="Lucida Grande" charset="0"/>
        <a:buChar char="●"/>
        <a:defRPr sz="2400" kern="1200">
          <a:solidFill>
            <a:srgbClr val="000090"/>
          </a:solidFill>
          <a:latin typeface="+mn-lt"/>
          <a:ea typeface="Geneva" pitchFamily="80" charset="-128"/>
          <a:cs typeface="Geneva" charset="0"/>
        </a:defRPr>
      </a:lvl4pPr>
      <a:lvl5pPr marL="2057400" indent="-228600" algn="l" defTabSz="457200" rtl="0" eaLnBrk="0" fontAlgn="base" hangingPunct="0">
        <a:lnSpc>
          <a:spcPct val="85000"/>
        </a:lnSpc>
        <a:spcBef>
          <a:spcPct val="20000"/>
        </a:spcBef>
        <a:spcAft>
          <a:spcPct val="0"/>
        </a:spcAft>
        <a:buClr>
          <a:schemeClr val="accent2"/>
        </a:buClr>
        <a:buSzPct val="75000"/>
        <a:buFont typeface="Wingdings" charset="0"/>
        <a:buChar char=""/>
        <a:defRPr sz="2400" kern="1200">
          <a:solidFill>
            <a:srgbClr val="000090"/>
          </a:solidFill>
          <a:latin typeface="+mn-lt"/>
          <a:ea typeface="ＭＳ Ｐゴシック" charset="-128"/>
          <a:cs typeface="ＭＳ Ｐゴシック"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rotWithShape="1">
          <a:blip r:embed="rId18">
            <a:alphaModFix/>
          </a:blip>
          <a:srcRect/>
          <a:stretch/>
        </p:blipFill>
        <p:spPr>
          <a:xfrm>
            <a:off x="0" y="0"/>
            <a:ext cx="9143639" cy="565559"/>
          </a:xfrm>
          <a:prstGeom prst="rect">
            <a:avLst/>
          </a:prstGeom>
          <a:noFill/>
          <a:ln>
            <a:noFill/>
          </a:ln>
        </p:spPr>
      </p:pic>
      <p:sp>
        <p:nvSpPr>
          <p:cNvPr id="7" name="Google Shape;7;p1"/>
          <p:cNvSpPr txBox="1">
            <a:spLocks noGrp="1"/>
          </p:cNvSpPr>
          <p:nvPr>
            <p:ph type="title"/>
          </p:nvPr>
        </p:nvSpPr>
        <p:spPr>
          <a:xfrm>
            <a:off x="457200" y="274680"/>
            <a:ext cx="8229238" cy="1142639"/>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lvl="1" indent="0">
              <a:spcBef>
                <a:spcPts val="0"/>
              </a:spcBef>
              <a:spcAft>
                <a:spcPts val="0"/>
              </a:spcAft>
              <a:buSzPts val="1400"/>
              <a:buFont typeface="Arial"/>
              <a:buNone/>
              <a:defRPr sz="1800"/>
            </a:lvl2pPr>
            <a:lvl3pPr lvl="2" indent="0">
              <a:spcBef>
                <a:spcPts val="0"/>
              </a:spcBef>
              <a:spcAft>
                <a:spcPts val="0"/>
              </a:spcAft>
              <a:buSzPts val="1400"/>
              <a:buFont typeface="Arial"/>
              <a:buNone/>
              <a:defRPr sz="1800"/>
            </a:lvl3pPr>
            <a:lvl4pPr lvl="3" indent="0">
              <a:spcBef>
                <a:spcPts val="0"/>
              </a:spcBef>
              <a:spcAft>
                <a:spcPts val="0"/>
              </a:spcAft>
              <a:buSzPts val="1400"/>
              <a:buFont typeface="Arial"/>
              <a:buNone/>
              <a:defRPr sz="1800"/>
            </a:lvl4pPr>
            <a:lvl5pPr lvl="4" indent="0">
              <a:spcBef>
                <a:spcPts val="0"/>
              </a:spcBef>
              <a:spcAft>
                <a:spcPts val="0"/>
              </a:spcAft>
              <a:buSzPts val="1400"/>
              <a:buFont typeface="Arial"/>
              <a:buNone/>
              <a:defRPr sz="1800"/>
            </a:lvl5pPr>
            <a:lvl6pPr lvl="5" indent="0">
              <a:spcBef>
                <a:spcPts val="0"/>
              </a:spcBef>
              <a:spcAft>
                <a:spcPts val="0"/>
              </a:spcAft>
              <a:buSzPts val="1400"/>
              <a:buFont typeface="Arial"/>
              <a:buNone/>
              <a:defRPr sz="1800"/>
            </a:lvl6pPr>
            <a:lvl7pPr lvl="6" indent="0">
              <a:spcBef>
                <a:spcPts val="0"/>
              </a:spcBef>
              <a:spcAft>
                <a:spcPts val="0"/>
              </a:spcAft>
              <a:buSzPts val="1400"/>
              <a:buFont typeface="Arial"/>
              <a:buNone/>
              <a:defRPr sz="1800"/>
            </a:lvl7pPr>
            <a:lvl8pPr lvl="7" indent="0">
              <a:spcBef>
                <a:spcPts val="0"/>
              </a:spcBef>
              <a:spcAft>
                <a:spcPts val="0"/>
              </a:spcAft>
              <a:buSzPts val="1400"/>
              <a:buFont typeface="Arial"/>
              <a:buNone/>
              <a:defRPr sz="1800"/>
            </a:lvl8pPr>
            <a:lvl9pPr lvl="8" indent="0">
              <a:spcBef>
                <a:spcPts val="0"/>
              </a:spcBef>
              <a:spcAft>
                <a:spcPts val="0"/>
              </a:spcAft>
              <a:buSzPts val="1400"/>
              <a:buFont typeface="Arial"/>
              <a:buNone/>
              <a:defRPr sz="1800"/>
            </a:lvl9pPr>
          </a:lstStyle>
          <a:p>
            <a:endParaRPr/>
          </a:p>
        </p:txBody>
      </p:sp>
      <p:sp>
        <p:nvSpPr>
          <p:cNvPr id="8" name="Google Shape;8;p1"/>
          <p:cNvSpPr txBox="1">
            <a:spLocks noGrp="1"/>
          </p:cNvSpPr>
          <p:nvPr>
            <p:ph type="body" idx="1"/>
          </p:nvPr>
        </p:nvSpPr>
        <p:spPr>
          <a:xfrm>
            <a:off x="457200" y="1600200"/>
            <a:ext cx="8229238" cy="452556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 name="Google Shape;9;p1"/>
          <p:cNvSpPr txBox="1">
            <a:spLocks noGrp="1"/>
          </p:cNvSpPr>
          <p:nvPr>
            <p:ph type="dt" idx="10"/>
          </p:nvPr>
        </p:nvSpPr>
        <p:spPr>
          <a:xfrm>
            <a:off x="457200" y="6356519"/>
            <a:ext cx="2133360" cy="364678"/>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 name="Google Shape;10;p1"/>
          <p:cNvSpPr txBox="1">
            <a:spLocks noGrp="1"/>
          </p:cNvSpPr>
          <p:nvPr>
            <p:ph type="ftr" idx="11"/>
          </p:nvPr>
        </p:nvSpPr>
        <p:spPr>
          <a:xfrm>
            <a:off x="3124080" y="6356519"/>
            <a:ext cx="2895120" cy="364678"/>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1" name="Google Shape;11;p1"/>
          <p:cNvSpPr txBox="1">
            <a:spLocks noGrp="1"/>
          </p:cNvSpPr>
          <p:nvPr>
            <p:ph type="sldNum" idx="12"/>
          </p:nvPr>
        </p:nvSpPr>
        <p:spPr>
          <a:xfrm>
            <a:off x="6553080" y="6356519"/>
            <a:ext cx="2133360" cy="364678"/>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B8B8B"/>
              </a:buClr>
              <a:buFont typeface="Arial"/>
              <a:buNone/>
              <a:defRPr sz="1200" b="0" i="0" u="none" strike="noStrike" cap="none">
                <a:solidFill>
                  <a:srgbClr val="8B8B8B"/>
                </a:solidFill>
                <a:latin typeface="Arial"/>
                <a:ea typeface="Arial"/>
                <a:cs typeface="Arial"/>
                <a:sym typeface="Arial"/>
              </a:defRPr>
            </a:lvl1pPr>
            <a:lvl2pPr marL="0" marR="0" lvl="1" indent="0" algn="r" rtl="0">
              <a:lnSpc>
                <a:spcPct val="100000"/>
              </a:lnSpc>
              <a:spcBef>
                <a:spcPts val="0"/>
              </a:spcBef>
              <a:spcAft>
                <a:spcPts val="0"/>
              </a:spcAft>
              <a:buClr>
                <a:srgbClr val="8B8B8B"/>
              </a:buClr>
              <a:buFont typeface="Arial"/>
              <a:buNone/>
              <a:defRPr sz="1200" b="0" i="0" u="none" strike="noStrike" cap="none">
                <a:solidFill>
                  <a:srgbClr val="8B8B8B"/>
                </a:solidFill>
                <a:latin typeface="Arial"/>
                <a:ea typeface="Arial"/>
                <a:cs typeface="Arial"/>
                <a:sym typeface="Arial"/>
              </a:defRPr>
            </a:lvl2pPr>
            <a:lvl3pPr marL="0" marR="0" lvl="2" indent="0" algn="r" rtl="0">
              <a:lnSpc>
                <a:spcPct val="100000"/>
              </a:lnSpc>
              <a:spcBef>
                <a:spcPts val="0"/>
              </a:spcBef>
              <a:spcAft>
                <a:spcPts val="0"/>
              </a:spcAft>
              <a:buClr>
                <a:srgbClr val="8B8B8B"/>
              </a:buClr>
              <a:buFont typeface="Arial"/>
              <a:buNone/>
              <a:defRPr sz="1200" b="0" i="0" u="none" strike="noStrike" cap="none">
                <a:solidFill>
                  <a:srgbClr val="8B8B8B"/>
                </a:solidFill>
                <a:latin typeface="Arial"/>
                <a:ea typeface="Arial"/>
                <a:cs typeface="Arial"/>
                <a:sym typeface="Arial"/>
              </a:defRPr>
            </a:lvl3pPr>
            <a:lvl4pPr marL="0" marR="0" lvl="3" indent="0" algn="r" rtl="0">
              <a:lnSpc>
                <a:spcPct val="100000"/>
              </a:lnSpc>
              <a:spcBef>
                <a:spcPts val="0"/>
              </a:spcBef>
              <a:spcAft>
                <a:spcPts val="0"/>
              </a:spcAft>
              <a:buClr>
                <a:srgbClr val="8B8B8B"/>
              </a:buClr>
              <a:buFont typeface="Arial"/>
              <a:buNone/>
              <a:defRPr sz="1200" b="0" i="0" u="none" strike="noStrike" cap="none">
                <a:solidFill>
                  <a:srgbClr val="8B8B8B"/>
                </a:solidFill>
                <a:latin typeface="Arial"/>
                <a:ea typeface="Arial"/>
                <a:cs typeface="Arial"/>
                <a:sym typeface="Arial"/>
              </a:defRPr>
            </a:lvl4pPr>
            <a:lvl5pPr marL="0" marR="0" lvl="4" indent="0" algn="r" rtl="0">
              <a:lnSpc>
                <a:spcPct val="100000"/>
              </a:lnSpc>
              <a:spcBef>
                <a:spcPts val="0"/>
              </a:spcBef>
              <a:spcAft>
                <a:spcPts val="0"/>
              </a:spcAft>
              <a:buClr>
                <a:srgbClr val="8B8B8B"/>
              </a:buClr>
              <a:buFont typeface="Arial"/>
              <a:buNone/>
              <a:defRPr sz="1200" b="0" i="0" u="none" strike="noStrike" cap="none">
                <a:solidFill>
                  <a:srgbClr val="8B8B8B"/>
                </a:solidFill>
                <a:latin typeface="Arial"/>
                <a:ea typeface="Arial"/>
                <a:cs typeface="Arial"/>
                <a:sym typeface="Arial"/>
              </a:defRPr>
            </a:lvl5pPr>
            <a:lvl6pPr marL="0" marR="0" lvl="5" indent="0" algn="r" rtl="0">
              <a:lnSpc>
                <a:spcPct val="100000"/>
              </a:lnSpc>
              <a:spcBef>
                <a:spcPts val="0"/>
              </a:spcBef>
              <a:spcAft>
                <a:spcPts val="0"/>
              </a:spcAft>
              <a:buClr>
                <a:srgbClr val="8B8B8B"/>
              </a:buClr>
              <a:buFont typeface="Arial"/>
              <a:buNone/>
              <a:defRPr sz="1200" b="0" i="0" u="none" strike="noStrike" cap="none">
                <a:solidFill>
                  <a:srgbClr val="8B8B8B"/>
                </a:solidFill>
                <a:latin typeface="Arial"/>
                <a:ea typeface="Arial"/>
                <a:cs typeface="Arial"/>
                <a:sym typeface="Arial"/>
              </a:defRPr>
            </a:lvl6pPr>
            <a:lvl7pPr marL="0" marR="0" lvl="6" indent="0" algn="r" rtl="0">
              <a:lnSpc>
                <a:spcPct val="100000"/>
              </a:lnSpc>
              <a:spcBef>
                <a:spcPts val="0"/>
              </a:spcBef>
              <a:spcAft>
                <a:spcPts val="0"/>
              </a:spcAft>
              <a:buClr>
                <a:srgbClr val="8B8B8B"/>
              </a:buClr>
              <a:buFont typeface="Arial"/>
              <a:buNone/>
              <a:defRPr sz="1200" b="0" i="0" u="none" strike="noStrike" cap="none">
                <a:solidFill>
                  <a:srgbClr val="8B8B8B"/>
                </a:solidFill>
                <a:latin typeface="Arial"/>
                <a:ea typeface="Arial"/>
                <a:cs typeface="Arial"/>
                <a:sym typeface="Arial"/>
              </a:defRPr>
            </a:lvl7pPr>
            <a:lvl8pPr marL="0" marR="0" lvl="7" indent="0" algn="r" rtl="0">
              <a:lnSpc>
                <a:spcPct val="100000"/>
              </a:lnSpc>
              <a:spcBef>
                <a:spcPts val="0"/>
              </a:spcBef>
              <a:spcAft>
                <a:spcPts val="0"/>
              </a:spcAft>
              <a:buClr>
                <a:srgbClr val="8B8B8B"/>
              </a:buClr>
              <a:buFont typeface="Arial"/>
              <a:buNone/>
              <a:defRPr sz="1200" b="0" i="0" u="none" strike="noStrike" cap="none">
                <a:solidFill>
                  <a:srgbClr val="8B8B8B"/>
                </a:solidFill>
                <a:latin typeface="Arial"/>
                <a:ea typeface="Arial"/>
                <a:cs typeface="Arial"/>
                <a:sym typeface="Arial"/>
              </a:defRPr>
            </a:lvl8pPr>
            <a:lvl9pPr marL="0" marR="0" lvl="8" indent="0" algn="r" rtl="0">
              <a:lnSpc>
                <a:spcPct val="100000"/>
              </a:lnSpc>
              <a:spcBef>
                <a:spcPts val="0"/>
              </a:spcBef>
              <a:spcAft>
                <a:spcPts val="0"/>
              </a:spcAft>
              <a:buClr>
                <a:srgbClr val="8B8B8B"/>
              </a:buClr>
              <a:buFont typeface="Arial"/>
              <a:buNone/>
              <a:defRPr sz="1200" b="0" i="0" u="none" strike="noStrike" cap="none">
                <a:solidFill>
                  <a:srgbClr val="8B8B8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05359356"/>
      </p:ext>
    </p:extLst>
  </p:cSld>
  <p:clrMap bg1="lt1" tx1="dk1" bg2="dk2" tx2="lt2" accent1="accent1" accent2="accent2" accent3="accent3" accent4="accent4" accent5="accent5" accent6="accent6" hlink="hlink" folHlink="folHlink"/>
  <p:sldLayoutIdLst>
    <p:sldLayoutId id="2147485988" r:id="rId1"/>
    <p:sldLayoutId id="2147485989" r:id="rId2"/>
    <p:sldLayoutId id="2147485990" r:id="rId3"/>
    <p:sldLayoutId id="2147485991" r:id="rId4"/>
    <p:sldLayoutId id="2147485992" r:id="rId5"/>
    <p:sldLayoutId id="2147485993" r:id="rId6"/>
    <p:sldLayoutId id="2147485994" r:id="rId7"/>
    <p:sldLayoutId id="2147485995" r:id="rId8"/>
    <p:sldLayoutId id="2147485996" r:id="rId9"/>
    <p:sldLayoutId id="2147485997" r:id="rId10"/>
    <p:sldLayoutId id="2147485998" r:id="rId11"/>
    <p:sldLayoutId id="2147485999" r:id="rId12"/>
    <p:sldLayoutId id="2147486000" r:id="rId13"/>
    <p:sldLayoutId id="2147486001" r:id="rId14"/>
    <p:sldLayoutId id="2147486002" r:id="rId15"/>
    <p:sldLayoutId id="2147486003"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49.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36.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Hk5SE6ht0Pc&amp;feature=youtu.be" TargetMode="External"/><Relationship Id="rId2" Type="http://schemas.openxmlformats.org/officeDocument/2006/relationships/notesSlide" Target="../notesSlides/notesSlide16.xml"/><Relationship Id="rId1" Type="http://schemas.openxmlformats.org/officeDocument/2006/relationships/slideLayout" Target="../slideLayouts/slideLayout40.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8.jpeg"/><Relationship Id="rId1" Type="http://schemas.openxmlformats.org/officeDocument/2006/relationships/slideLayout" Target="../slideLayouts/slideLayout14.xml"/><Relationship Id="rId5" Type="http://schemas.openxmlformats.org/officeDocument/2006/relationships/hyperlink" Target="https://ipfcc.org/events/conference.html" TargetMode="Externa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1.xml"/><Relationship Id="rId1" Type="http://schemas.openxmlformats.org/officeDocument/2006/relationships/slideLayout" Target="../slideLayouts/slideLayout21.xml"/><Relationship Id="rId4" Type="http://schemas.openxmlformats.org/officeDocument/2006/relationships/image" Target="../media/image10.jp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tiff"/><Relationship Id="rId7" Type="http://schemas.openxmlformats.org/officeDocument/2006/relationships/image" Target="../media/image14.jpg"/><Relationship Id="rId2" Type="http://schemas.openxmlformats.org/officeDocument/2006/relationships/hyperlink" Target="https://www.ipfcc.org/events/conference.html" TargetMode="External"/><Relationship Id="rId1" Type="http://schemas.openxmlformats.org/officeDocument/2006/relationships/slideLayout" Target="../slideLayouts/slideLayout34.xml"/><Relationship Id="rId6" Type="http://schemas.openxmlformats.org/officeDocument/2006/relationships/image" Target="../media/image13.jpg"/><Relationship Id="rId5" Type="http://schemas.openxmlformats.org/officeDocument/2006/relationships/image" Target="../media/image10.jp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www.ipfcc.org/events/conference.html" TargetMode="External"/><Relationship Id="rId1" Type="http://schemas.openxmlformats.org/officeDocument/2006/relationships/slideLayout" Target="../slideLayouts/slideLayout21.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tiff"/><Relationship Id="rId3" Type="http://schemas.openxmlformats.org/officeDocument/2006/relationships/image" Target="../media/image18.png"/><Relationship Id="rId7" Type="http://schemas.openxmlformats.org/officeDocument/2006/relationships/image" Target="../media/image22.tiff"/><Relationship Id="rId12" Type="http://schemas.openxmlformats.org/officeDocument/2006/relationships/image" Target="../media/image27.tiff"/><Relationship Id="rId2" Type="http://schemas.openxmlformats.org/officeDocument/2006/relationships/image" Target="../media/image10.jpg"/><Relationship Id="rId1" Type="http://schemas.openxmlformats.org/officeDocument/2006/relationships/slideLayout" Target="../slideLayouts/slideLayout35.xml"/><Relationship Id="rId6" Type="http://schemas.openxmlformats.org/officeDocument/2006/relationships/image" Target="../media/image21.tiff"/><Relationship Id="rId11" Type="http://schemas.openxmlformats.org/officeDocument/2006/relationships/image" Target="../media/image26.tiff"/><Relationship Id="rId5" Type="http://schemas.openxmlformats.org/officeDocument/2006/relationships/image" Target="../media/image20.tiff"/><Relationship Id="rId10" Type="http://schemas.openxmlformats.org/officeDocument/2006/relationships/image" Target="../media/image25.tiff"/><Relationship Id="rId4" Type="http://schemas.openxmlformats.org/officeDocument/2006/relationships/image" Target="../media/image19.jpeg"/><Relationship Id="rId9" Type="http://schemas.openxmlformats.org/officeDocument/2006/relationships/image" Target="../media/image24.tiff"/><Relationship Id="rId1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2"/>
          <p:cNvSpPr>
            <a:spLocks noGrp="1" noChangeArrowheads="1"/>
          </p:cNvSpPr>
          <p:nvPr>
            <p:ph type="title" idx="4294967295"/>
          </p:nvPr>
        </p:nvSpPr>
        <p:spPr>
          <a:xfrm>
            <a:off x="673100" y="25400"/>
            <a:ext cx="8470900" cy="1027113"/>
          </a:xfrm>
        </p:spPr>
        <p:txBody>
          <a:bodyPr/>
          <a:lstStyle/>
          <a:p>
            <a:br>
              <a:rPr lang="en-US" dirty="0">
                <a:latin typeface="Arial" charset="0"/>
                <a:ea typeface="ＭＳ Ｐゴシック" charset="0"/>
                <a:cs typeface="Arial" charset="0"/>
              </a:rPr>
            </a:br>
            <a:br>
              <a:rPr lang="en-US" dirty="0">
                <a:latin typeface="Arial" charset="0"/>
                <a:ea typeface="ＭＳ Ｐゴシック" charset="0"/>
                <a:cs typeface="ＭＳ Ｐゴシック" charset="0"/>
              </a:rPr>
            </a:br>
            <a:endParaRPr lang="en-US" dirty="0">
              <a:latin typeface="Arial" charset="0"/>
              <a:ea typeface="ＭＳ Ｐゴシック" charset="0"/>
              <a:cs typeface="Arial" charset="0"/>
            </a:endParaRPr>
          </a:p>
        </p:txBody>
      </p:sp>
      <p:pic>
        <p:nvPicPr>
          <p:cNvPr id="7" name="Picture 6">
            <a:extLst>
              <a:ext uri="{FF2B5EF4-FFF2-40B4-BE49-F238E27FC236}">
                <a16:creationId xmlns:a16="http://schemas.microsoft.com/office/drawing/2014/main" id="{4DCBB974-73FF-344F-B261-BE303344AEBD}"/>
              </a:ext>
            </a:extLst>
          </p:cNvPr>
          <p:cNvPicPr>
            <a:picLocks noChangeAspect="1"/>
          </p:cNvPicPr>
          <p:nvPr/>
        </p:nvPicPr>
        <p:blipFill>
          <a:blip r:embed="rId3"/>
          <a:stretch>
            <a:fillRect/>
          </a:stretch>
        </p:blipFill>
        <p:spPr>
          <a:xfrm>
            <a:off x="84565" y="103285"/>
            <a:ext cx="8974869" cy="1588145"/>
          </a:xfrm>
          <a:prstGeom prst="rect">
            <a:avLst/>
          </a:prstGeom>
        </p:spPr>
      </p:pic>
      <p:pic>
        <p:nvPicPr>
          <p:cNvPr id="3" name="Picture 2" descr="A screenshot of a cell phone&#10;&#10;Description automatically generated">
            <a:extLst>
              <a:ext uri="{FF2B5EF4-FFF2-40B4-BE49-F238E27FC236}">
                <a16:creationId xmlns:a16="http://schemas.microsoft.com/office/drawing/2014/main" id="{4D290533-CB85-9A4E-9231-93A9E82449EF}"/>
              </a:ext>
            </a:extLst>
          </p:cNvPr>
          <p:cNvPicPr>
            <a:picLocks noChangeAspect="1"/>
          </p:cNvPicPr>
          <p:nvPr/>
        </p:nvPicPr>
        <p:blipFill>
          <a:blip r:embed="rId4"/>
          <a:stretch>
            <a:fillRect/>
          </a:stretch>
        </p:blipFill>
        <p:spPr>
          <a:xfrm>
            <a:off x="-1" y="1769315"/>
            <a:ext cx="9144000" cy="4724603"/>
          </a:xfrm>
          <a:prstGeom prst="rect">
            <a:avLst/>
          </a:prstGeom>
        </p:spPr>
      </p:pic>
    </p:spTree>
    <p:extLst>
      <p:ext uri="{BB962C8B-B14F-4D97-AF65-F5344CB8AC3E}">
        <p14:creationId xmlns:p14="http://schemas.microsoft.com/office/powerpoint/2010/main" val="29464091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ECA83-A27F-3443-A94E-7B011BCA3F61}"/>
              </a:ext>
            </a:extLst>
          </p:cNvPr>
          <p:cNvSpPr>
            <a:spLocks noGrp="1"/>
          </p:cNvSpPr>
          <p:nvPr>
            <p:ph type="title"/>
          </p:nvPr>
        </p:nvSpPr>
        <p:spPr>
          <a:xfrm>
            <a:off x="656492" y="2286000"/>
            <a:ext cx="8229600" cy="1143000"/>
          </a:xfrm>
        </p:spPr>
        <p:txBody>
          <a:bodyPr/>
          <a:lstStyle/>
          <a:p>
            <a:br>
              <a:rPr lang="en-US" dirty="0"/>
            </a:br>
            <a:br>
              <a:rPr lang="en-US" dirty="0"/>
            </a:br>
            <a:br>
              <a:rPr lang="en-US" dirty="0"/>
            </a:br>
            <a:endParaRPr lang="en-US" dirty="0"/>
          </a:p>
        </p:txBody>
      </p:sp>
      <p:sp>
        <p:nvSpPr>
          <p:cNvPr id="4" name="Content Placeholder 3">
            <a:extLst>
              <a:ext uri="{FF2B5EF4-FFF2-40B4-BE49-F238E27FC236}">
                <a16:creationId xmlns:a16="http://schemas.microsoft.com/office/drawing/2014/main" id="{7E675EE7-D267-4A45-BF55-3FEF14449A73}"/>
              </a:ext>
            </a:extLst>
          </p:cNvPr>
          <p:cNvSpPr>
            <a:spLocks noGrp="1"/>
          </p:cNvSpPr>
          <p:nvPr>
            <p:ph idx="1"/>
          </p:nvPr>
        </p:nvSpPr>
        <p:spPr>
          <a:xfrm>
            <a:off x="368300" y="4320380"/>
            <a:ext cx="7823200" cy="4525963"/>
          </a:xfrm>
        </p:spPr>
        <p:txBody>
          <a:bodyPr/>
          <a:lstStyle/>
          <a:p>
            <a:pPr marL="0" indent="0">
              <a:buNone/>
            </a:pPr>
            <a:endParaRPr lang="en-US" dirty="0"/>
          </a:p>
          <a:p>
            <a:pPr marL="0" indent="0">
              <a:buNone/>
            </a:pPr>
            <a:endParaRPr lang="en-US" dirty="0"/>
          </a:p>
        </p:txBody>
      </p:sp>
      <p:pic>
        <p:nvPicPr>
          <p:cNvPr id="9" name="Picture 8">
            <a:extLst>
              <a:ext uri="{FF2B5EF4-FFF2-40B4-BE49-F238E27FC236}">
                <a16:creationId xmlns:a16="http://schemas.microsoft.com/office/drawing/2014/main" id="{55BC5392-E376-5B4A-B50A-1B5489C04C64}"/>
              </a:ext>
            </a:extLst>
          </p:cNvPr>
          <p:cNvPicPr>
            <a:picLocks noChangeAspect="1"/>
          </p:cNvPicPr>
          <p:nvPr/>
        </p:nvPicPr>
        <p:blipFill>
          <a:blip r:embed="rId3"/>
          <a:stretch>
            <a:fillRect/>
          </a:stretch>
        </p:blipFill>
        <p:spPr>
          <a:xfrm>
            <a:off x="0" y="1"/>
            <a:ext cx="9144000" cy="1665178"/>
          </a:xfrm>
          <a:prstGeom prst="rect">
            <a:avLst/>
          </a:prstGeom>
        </p:spPr>
      </p:pic>
      <p:sp>
        <p:nvSpPr>
          <p:cNvPr id="10" name="Rectangle 9">
            <a:extLst>
              <a:ext uri="{FF2B5EF4-FFF2-40B4-BE49-F238E27FC236}">
                <a16:creationId xmlns:a16="http://schemas.microsoft.com/office/drawing/2014/main" id="{E446E634-7412-704C-A012-2B38446732EC}"/>
              </a:ext>
            </a:extLst>
          </p:cNvPr>
          <p:cNvSpPr/>
          <p:nvPr/>
        </p:nvSpPr>
        <p:spPr>
          <a:xfrm>
            <a:off x="74677" y="421143"/>
            <a:ext cx="8994645" cy="973477"/>
          </a:xfrm>
          <a:prstGeom prst="rect">
            <a:avLst/>
          </a:prstGeom>
        </p:spPr>
        <p:txBody>
          <a:bodyPr wrap="square">
            <a:spAutoFit/>
          </a:bodyPr>
          <a:lstStyle/>
          <a:p>
            <a:pPr algn="ctr"/>
            <a:r>
              <a:rPr lang="en-US" sz="2800" b="1" i="1" dirty="0"/>
              <a:t>Creating Your Telehealth Platform Hand in Hand with Patients: The Cambridge Health Alliance Story</a:t>
            </a:r>
            <a:endParaRPr lang="en-US" sz="2800" b="1" dirty="0">
              <a:solidFill>
                <a:srgbClr val="000090"/>
              </a:solidFill>
              <a:latin typeface="Arial"/>
              <a:cs typeface="Arial"/>
            </a:endParaRPr>
          </a:p>
        </p:txBody>
      </p:sp>
      <p:pic>
        <p:nvPicPr>
          <p:cNvPr id="14" name="Picture 13">
            <a:extLst>
              <a:ext uri="{FF2B5EF4-FFF2-40B4-BE49-F238E27FC236}">
                <a16:creationId xmlns:a16="http://schemas.microsoft.com/office/drawing/2014/main" id="{F43CBFA2-FBC3-404D-92C5-74294B5F6961}"/>
              </a:ext>
            </a:extLst>
          </p:cNvPr>
          <p:cNvPicPr>
            <a:picLocks noChangeAspect="1"/>
          </p:cNvPicPr>
          <p:nvPr/>
        </p:nvPicPr>
        <p:blipFill>
          <a:blip r:embed="rId4"/>
          <a:stretch>
            <a:fillRect/>
          </a:stretch>
        </p:blipFill>
        <p:spPr>
          <a:xfrm>
            <a:off x="533976" y="1815762"/>
            <a:ext cx="8076046" cy="4172803"/>
          </a:xfrm>
          <a:prstGeom prst="rect">
            <a:avLst/>
          </a:prstGeom>
        </p:spPr>
      </p:pic>
    </p:spTree>
    <p:extLst>
      <p:ext uri="{BB962C8B-B14F-4D97-AF65-F5344CB8AC3E}">
        <p14:creationId xmlns:p14="http://schemas.microsoft.com/office/powerpoint/2010/main" val="1144769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8"/>
          <p:cNvSpPr txBox="1">
            <a:spLocks noGrp="1"/>
          </p:cNvSpPr>
          <p:nvPr>
            <p:ph type="title"/>
          </p:nvPr>
        </p:nvSpPr>
        <p:spPr>
          <a:xfrm>
            <a:off x="377088" y="1195648"/>
            <a:ext cx="8204700" cy="164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a:t>Co-creating Telehealth with </a:t>
            </a:r>
            <a:endParaRPr sz="3200"/>
          </a:p>
          <a:p>
            <a:pPr marL="0" lvl="0" indent="0" algn="ctr" rtl="0">
              <a:spcBef>
                <a:spcPts val="0"/>
              </a:spcBef>
              <a:spcAft>
                <a:spcPts val="0"/>
              </a:spcAft>
              <a:buNone/>
            </a:pPr>
            <a:r>
              <a:rPr lang="en-US" sz="3200"/>
              <a:t>Patient Partners during COVID:</a:t>
            </a:r>
            <a:endParaRPr sz="1500"/>
          </a:p>
          <a:p>
            <a:pPr marL="0" lvl="0" indent="0" algn="ctr" rtl="0">
              <a:spcBef>
                <a:spcPts val="0"/>
              </a:spcBef>
              <a:spcAft>
                <a:spcPts val="0"/>
              </a:spcAft>
              <a:buNone/>
            </a:pPr>
            <a:r>
              <a:rPr lang="en-US" sz="1500"/>
              <a:t> </a:t>
            </a:r>
            <a:endParaRPr sz="1500"/>
          </a:p>
          <a:p>
            <a:pPr marL="0" lvl="0" indent="0" algn="ctr" rtl="0">
              <a:spcBef>
                <a:spcPts val="0"/>
              </a:spcBef>
              <a:spcAft>
                <a:spcPts val="0"/>
              </a:spcAft>
              <a:buNone/>
            </a:pPr>
            <a:r>
              <a:rPr lang="en-US" sz="2500" b="1"/>
              <a:t>The Cambridge Health Alliance Journey</a:t>
            </a:r>
            <a:endParaRPr sz="2500" b="1"/>
          </a:p>
        </p:txBody>
      </p:sp>
      <p:sp>
        <p:nvSpPr>
          <p:cNvPr id="92" name="Google Shape;92;p18"/>
          <p:cNvSpPr txBox="1">
            <a:spLocks noGrp="1"/>
          </p:cNvSpPr>
          <p:nvPr>
            <p:ph type="sldNum" idx="12"/>
          </p:nvPr>
        </p:nvSpPr>
        <p:spPr>
          <a:xfrm>
            <a:off x="8556782" y="6333133"/>
            <a:ext cx="548700" cy="525000"/>
          </a:xfrm>
          <a:prstGeom prst="rect">
            <a:avLst/>
          </a:prstGeom>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3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300" b="0" i="0" u="none" strike="noStrike" kern="0" cap="none" spc="0" normalizeH="0" baseline="0" noProof="0">
              <a:ln>
                <a:noFill/>
              </a:ln>
              <a:solidFill>
                <a:srgbClr val="000000"/>
              </a:solidFill>
              <a:effectLst/>
              <a:uLnTx/>
              <a:uFillTx/>
              <a:latin typeface="Arial"/>
              <a:cs typeface="Arial"/>
              <a:sym typeface="Arial"/>
            </a:endParaRPr>
          </a:p>
        </p:txBody>
      </p:sp>
      <p:pic>
        <p:nvPicPr>
          <p:cNvPr id="93" name="Google Shape;93;p18"/>
          <p:cNvPicPr preferRelativeResize="0"/>
          <p:nvPr/>
        </p:nvPicPr>
        <p:blipFill rotWithShape="1">
          <a:blip r:embed="rId3">
            <a:alphaModFix/>
          </a:blip>
          <a:srcRect l="6031" t="27411" r="18859" b="39924"/>
          <a:stretch/>
        </p:blipFill>
        <p:spPr>
          <a:xfrm>
            <a:off x="458500" y="3963650"/>
            <a:ext cx="7851673" cy="2369475"/>
          </a:xfrm>
          <a:prstGeom prst="rect">
            <a:avLst/>
          </a:prstGeom>
          <a:noFill/>
          <a:ln>
            <a:noFill/>
          </a:ln>
        </p:spPr>
      </p:pic>
    </p:spTree>
    <p:extLst>
      <p:ext uri="{BB962C8B-B14F-4D97-AF65-F5344CB8AC3E}">
        <p14:creationId xmlns:p14="http://schemas.microsoft.com/office/powerpoint/2010/main" val="3314662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9"/>
          <p:cNvSpPr txBox="1">
            <a:spLocks noGrp="1"/>
          </p:cNvSpPr>
          <p:nvPr>
            <p:ph type="title"/>
          </p:nvPr>
        </p:nvSpPr>
        <p:spPr>
          <a:xfrm>
            <a:off x="381000" y="762000"/>
            <a:ext cx="8381700" cy="114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200"/>
              <a:t>So, this happened...</a:t>
            </a:r>
            <a:endParaRPr sz="3200"/>
          </a:p>
        </p:txBody>
      </p:sp>
      <p:sp>
        <p:nvSpPr>
          <p:cNvPr id="99" name="Google Shape;99;p19"/>
          <p:cNvSpPr txBox="1">
            <a:spLocks noGrp="1"/>
          </p:cNvSpPr>
          <p:nvPr>
            <p:ph type="sldNum" idx="12"/>
          </p:nvPr>
        </p:nvSpPr>
        <p:spPr>
          <a:xfrm>
            <a:off x="8556782" y="6333133"/>
            <a:ext cx="548700" cy="525000"/>
          </a:xfrm>
          <a:prstGeom prst="rect">
            <a:avLst/>
          </a:prstGeom>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3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300" b="0" i="0" u="none" strike="noStrike" kern="0" cap="none" spc="0" normalizeH="0" baseline="0" noProof="0">
              <a:ln>
                <a:noFill/>
              </a:ln>
              <a:solidFill>
                <a:srgbClr val="000000"/>
              </a:solidFill>
              <a:effectLst/>
              <a:uLnTx/>
              <a:uFillTx/>
              <a:latin typeface="Arial"/>
              <a:cs typeface="Arial"/>
              <a:sym typeface="Arial"/>
            </a:endParaRPr>
          </a:p>
        </p:txBody>
      </p:sp>
      <p:pic>
        <p:nvPicPr>
          <p:cNvPr id="100" name="Google Shape;100;p19"/>
          <p:cNvPicPr preferRelativeResize="0"/>
          <p:nvPr/>
        </p:nvPicPr>
        <p:blipFill>
          <a:blip r:embed="rId3">
            <a:alphaModFix/>
          </a:blip>
          <a:stretch>
            <a:fillRect/>
          </a:stretch>
        </p:blipFill>
        <p:spPr>
          <a:xfrm>
            <a:off x="1322447" y="2192203"/>
            <a:ext cx="6498800" cy="4324650"/>
          </a:xfrm>
          <a:prstGeom prst="rect">
            <a:avLst/>
          </a:prstGeom>
          <a:noFill/>
          <a:ln>
            <a:noFill/>
          </a:ln>
        </p:spPr>
      </p:pic>
    </p:spTree>
    <p:extLst>
      <p:ext uri="{BB962C8B-B14F-4D97-AF65-F5344CB8AC3E}">
        <p14:creationId xmlns:p14="http://schemas.microsoft.com/office/powerpoint/2010/main" val="3905651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0"/>
          <p:cNvSpPr txBox="1">
            <a:spLocks noGrp="1"/>
          </p:cNvSpPr>
          <p:nvPr>
            <p:ph type="title"/>
          </p:nvPr>
        </p:nvSpPr>
        <p:spPr>
          <a:xfrm>
            <a:off x="311700" y="593367"/>
            <a:ext cx="8520600" cy="7635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US" sz="3200"/>
              <a:t>Friday March 13, 2020</a:t>
            </a:r>
            <a:endParaRPr sz="3200"/>
          </a:p>
        </p:txBody>
      </p:sp>
      <p:sp>
        <p:nvSpPr>
          <p:cNvPr id="107" name="Google Shape;107;p20"/>
          <p:cNvSpPr txBox="1">
            <a:spLocks noGrp="1"/>
          </p:cNvSpPr>
          <p:nvPr>
            <p:ph type="body" idx="1"/>
          </p:nvPr>
        </p:nvSpPr>
        <p:spPr>
          <a:xfrm>
            <a:off x="498498" y="1913691"/>
            <a:ext cx="4710109" cy="4566282"/>
          </a:xfrm>
          <a:prstGeom prst="rect">
            <a:avLst/>
          </a:prstGeom>
        </p:spPr>
        <p:txBody>
          <a:bodyPr spcFirstLastPara="1" wrap="square" lIns="68575" tIns="34275" rIns="68575" bIns="34275" anchor="t" anchorCtr="0">
            <a:noAutofit/>
          </a:bodyPr>
          <a:lstStyle/>
          <a:p>
            <a:pPr marL="0" lvl="0" indent="0" algn="l" rtl="0">
              <a:spcBef>
                <a:spcPts val="500"/>
              </a:spcBef>
              <a:spcAft>
                <a:spcPts val="0"/>
              </a:spcAft>
              <a:buNone/>
            </a:pPr>
            <a:r>
              <a:rPr lang="en-US" sz="2700" dirty="0"/>
              <a:t>It was 62 degrees F.</a:t>
            </a:r>
            <a:endParaRPr sz="2700" dirty="0"/>
          </a:p>
          <a:p>
            <a:pPr marL="0" lvl="0" indent="0" algn="l" rtl="0">
              <a:spcBef>
                <a:spcPts val="500"/>
              </a:spcBef>
              <a:spcAft>
                <a:spcPts val="0"/>
              </a:spcAft>
              <a:buNone/>
            </a:pPr>
            <a:endParaRPr sz="1000" dirty="0"/>
          </a:p>
          <a:p>
            <a:pPr marL="0" lvl="0" indent="0" algn="l" rtl="0">
              <a:spcBef>
                <a:spcPts val="500"/>
              </a:spcBef>
              <a:spcAft>
                <a:spcPts val="0"/>
              </a:spcAft>
              <a:buNone/>
            </a:pPr>
            <a:r>
              <a:rPr lang="en-US" sz="2700" dirty="0"/>
              <a:t>We were starting to see lots of people with upper respiratory symptoms, some with fevers</a:t>
            </a:r>
            <a:endParaRPr sz="2700" dirty="0"/>
          </a:p>
          <a:p>
            <a:pPr marL="0" lvl="0" indent="0" algn="l" rtl="0">
              <a:spcBef>
                <a:spcPts val="500"/>
              </a:spcBef>
              <a:spcAft>
                <a:spcPts val="0"/>
              </a:spcAft>
              <a:buNone/>
            </a:pPr>
            <a:endParaRPr sz="1000" dirty="0"/>
          </a:p>
          <a:p>
            <a:pPr marL="0" lvl="0" indent="0" algn="l" rtl="0">
              <a:spcBef>
                <a:spcPts val="500"/>
              </a:spcBef>
              <a:spcAft>
                <a:spcPts val="0"/>
              </a:spcAft>
              <a:buNone/>
            </a:pPr>
            <a:r>
              <a:rPr lang="en-US" sz="2700" dirty="0"/>
              <a:t>Windsor St. did the first </a:t>
            </a:r>
            <a:r>
              <a:rPr lang="en-US" sz="2700" dirty="0" err="1"/>
              <a:t>televisit</a:t>
            </a:r>
            <a:r>
              <a:rPr lang="en-US" sz="2700" dirty="0"/>
              <a:t> pilot from the clinic</a:t>
            </a:r>
            <a:endParaRPr sz="2700" dirty="0"/>
          </a:p>
          <a:p>
            <a:pPr marL="0" lvl="0" indent="0" algn="l" rtl="0">
              <a:spcBef>
                <a:spcPts val="500"/>
              </a:spcBef>
              <a:spcAft>
                <a:spcPts val="0"/>
              </a:spcAft>
              <a:buNone/>
            </a:pPr>
            <a:endParaRPr dirty="0"/>
          </a:p>
        </p:txBody>
      </p:sp>
      <p:sp>
        <p:nvSpPr>
          <p:cNvPr id="108" name="Google Shape;108;p20"/>
          <p:cNvSpPr txBox="1">
            <a:spLocks noGrp="1"/>
          </p:cNvSpPr>
          <p:nvPr>
            <p:ph type="sldNum" idx="12"/>
          </p:nvPr>
        </p:nvSpPr>
        <p:spPr>
          <a:xfrm>
            <a:off x="8472458" y="6217623"/>
            <a:ext cx="548700" cy="524700"/>
          </a:xfrm>
          <a:prstGeom prst="rect">
            <a:avLst/>
          </a:prstGeom>
        </p:spPr>
        <p:txBody>
          <a:bodyPr spcFirstLastPara="1" wrap="square" lIns="68575" tIns="34275" rIns="68575" bIns="3427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900"/>
              <a:buFont typeface="Calibri"/>
              <a:buNone/>
              <a:tabLst/>
              <a:defRPr/>
            </a:pPr>
            <a:fld id="{00000000-1234-1234-1234-123412341234}" type="slidenum">
              <a:rPr kumimoji="0" lang="en-US" sz="9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900"/>
                <a:buFont typeface="Calibri"/>
                <a:buNone/>
                <a:tabLst/>
                <a:defRPr/>
              </a:pPr>
              <a:t>13</a:t>
            </a:fld>
            <a:endParaRPr kumimoji="0" sz="900" b="0" i="0" u="none" strike="noStrike" kern="0" cap="none" spc="0" normalizeH="0" baseline="0" noProof="0">
              <a:ln>
                <a:noFill/>
              </a:ln>
              <a:solidFill>
                <a:srgbClr val="888888"/>
              </a:solidFill>
              <a:effectLst/>
              <a:uLnTx/>
              <a:uFillTx/>
              <a:latin typeface="Calibri"/>
              <a:cs typeface="Calibri"/>
              <a:sym typeface="Calibri"/>
            </a:endParaRPr>
          </a:p>
        </p:txBody>
      </p:sp>
      <p:pic>
        <p:nvPicPr>
          <p:cNvPr id="109" name="Google Shape;109;p20"/>
          <p:cNvPicPr preferRelativeResize="0"/>
          <p:nvPr/>
        </p:nvPicPr>
        <p:blipFill>
          <a:blip r:embed="rId3">
            <a:alphaModFix/>
          </a:blip>
          <a:stretch>
            <a:fillRect/>
          </a:stretch>
        </p:blipFill>
        <p:spPr>
          <a:xfrm>
            <a:off x="5292251" y="1818621"/>
            <a:ext cx="3636300" cy="3636300"/>
          </a:xfrm>
          <a:prstGeom prst="rect">
            <a:avLst/>
          </a:prstGeom>
          <a:noFill/>
          <a:ln>
            <a:noFill/>
          </a:ln>
        </p:spPr>
      </p:pic>
    </p:spTree>
    <p:extLst>
      <p:ext uri="{BB962C8B-B14F-4D97-AF65-F5344CB8AC3E}">
        <p14:creationId xmlns:p14="http://schemas.microsoft.com/office/powerpoint/2010/main" val="916000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1"/>
          <p:cNvSpPr txBox="1">
            <a:spLocks noGrp="1"/>
          </p:cNvSpPr>
          <p:nvPr>
            <p:ph type="ctrTitle"/>
          </p:nvPr>
        </p:nvSpPr>
        <p:spPr>
          <a:xfrm>
            <a:off x="864750" y="1248850"/>
            <a:ext cx="7414500" cy="1231500"/>
          </a:xfrm>
          <a:prstGeom prst="rect">
            <a:avLst/>
          </a:prstGeom>
        </p:spPr>
        <p:txBody>
          <a:bodyPr spcFirstLastPara="1" wrap="square" lIns="68575" tIns="34275" rIns="68575" bIns="34275" anchor="b" anchorCtr="0">
            <a:noAutofit/>
          </a:bodyPr>
          <a:lstStyle/>
          <a:p>
            <a:pPr marL="0" lvl="0" indent="0" algn="ctr" rtl="0">
              <a:spcBef>
                <a:spcPts val="0"/>
              </a:spcBef>
              <a:spcAft>
                <a:spcPts val="0"/>
              </a:spcAft>
              <a:buNone/>
            </a:pPr>
            <a:r>
              <a:rPr lang="en-US" sz="2800" b="1" dirty="0"/>
              <a:t>Town Hall for Telehealth at CHA</a:t>
            </a:r>
            <a:endParaRPr sz="2800" b="1" dirty="0"/>
          </a:p>
        </p:txBody>
      </p:sp>
      <p:sp>
        <p:nvSpPr>
          <p:cNvPr id="116" name="Google Shape;116;p21"/>
          <p:cNvSpPr txBox="1">
            <a:spLocks noGrp="1"/>
          </p:cNvSpPr>
          <p:nvPr>
            <p:ph type="subTitle" idx="1"/>
          </p:nvPr>
        </p:nvSpPr>
        <p:spPr>
          <a:xfrm>
            <a:off x="311700" y="2596200"/>
            <a:ext cx="8520600" cy="1056900"/>
          </a:xfrm>
          <a:prstGeom prst="rect">
            <a:avLst/>
          </a:prstGeom>
        </p:spPr>
        <p:txBody>
          <a:bodyPr spcFirstLastPara="1" wrap="square" lIns="68575" tIns="34275" rIns="68575" bIns="34275" anchor="t" anchorCtr="0">
            <a:noAutofit/>
          </a:bodyPr>
          <a:lstStyle/>
          <a:p>
            <a:pPr marL="0" lvl="0" indent="0" algn="ctr" rtl="0">
              <a:spcBef>
                <a:spcPts val="500"/>
              </a:spcBef>
              <a:spcAft>
                <a:spcPts val="0"/>
              </a:spcAft>
              <a:buNone/>
            </a:pPr>
            <a:r>
              <a:rPr lang="en-US" sz="2400" dirty="0"/>
              <a:t>or, WOW, a lot has changed in the past 3 weeks!</a:t>
            </a:r>
            <a:endParaRPr sz="2400" dirty="0"/>
          </a:p>
        </p:txBody>
      </p:sp>
      <p:pic>
        <p:nvPicPr>
          <p:cNvPr id="117" name="Google Shape;117;p21"/>
          <p:cNvPicPr preferRelativeResize="0"/>
          <p:nvPr/>
        </p:nvPicPr>
        <p:blipFill>
          <a:blip r:embed="rId3">
            <a:alphaModFix/>
          </a:blip>
          <a:stretch>
            <a:fillRect/>
          </a:stretch>
        </p:blipFill>
        <p:spPr>
          <a:xfrm>
            <a:off x="1860300" y="3653000"/>
            <a:ext cx="5566575" cy="3205000"/>
          </a:xfrm>
          <a:prstGeom prst="rect">
            <a:avLst/>
          </a:prstGeom>
          <a:noFill/>
          <a:ln>
            <a:noFill/>
          </a:ln>
        </p:spPr>
      </p:pic>
    </p:spTree>
    <p:extLst>
      <p:ext uri="{BB962C8B-B14F-4D97-AF65-F5344CB8AC3E}">
        <p14:creationId xmlns:p14="http://schemas.microsoft.com/office/powerpoint/2010/main" val="3552162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2"/>
          <p:cNvSpPr txBox="1">
            <a:spLocks noGrp="1"/>
          </p:cNvSpPr>
          <p:nvPr>
            <p:ph type="subTitle" idx="1"/>
          </p:nvPr>
        </p:nvSpPr>
        <p:spPr>
          <a:xfrm>
            <a:off x="231475" y="1188775"/>
            <a:ext cx="3790800" cy="465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sz="2200" b="1"/>
              <a:t>Cambridge Health Alliance (CHA)</a:t>
            </a:r>
            <a:r>
              <a:rPr lang="en-US" sz="2200"/>
              <a:t> is a public safety net healthcare system north of Boston that serves 120,000+ patients in its primary care panels.</a:t>
            </a:r>
            <a:endParaRPr sz="2200"/>
          </a:p>
          <a:p>
            <a:pPr marL="0" lvl="0" indent="0" algn="l" rtl="0">
              <a:spcBef>
                <a:spcPts val="0"/>
              </a:spcBef>
              <a:spcAft>
                <a:spcPts val="0"/>
              </a:spcAft>
              <a:buClr>
                <a:schemeClr val="dk1"/>
              </a:buClr>
              <a:buSzPts val="1100"/>
              <a:buFont typeface="Arial"/>
              <a:buNone/>
            </a:pPr>
            <a:endParaRPr sz="2200"/>
          </a:p>
          <a:p>
            <a:pPr marL="0" lvl="0" indent="0" algn="l" rtl="0">
              <a:spcBef>
                <a:spcPts val="0"/>
              </a:spcBef>
              <a:spcAft>
                <a:spcPts val="0"/>
              </a:spcAft>
              <a:buNone/>
            </a:pPr>
            <a:r>
              <a:rPr lang="en-US" sz="2200"/>
              <a:t>CHA has two acute care hospitals, 13 primary care practices, three school based health centers and a PACE program.</a:t>
            </a:r>
            <a:endParaRPr sz="2200"/>
          </a:p>
        </p:txBody>
      </p:sp>
      <p:sp>
        <p:nvSpPr>
          <p:cNvPr id="123" name="Google Shape;123;p22"/>
          <p:cNvSpPr txBox="1">
            <a:spLocks noGrp="1"/>
          </p:cNvSpPr>
          <p:nvPr>
            <p:ph type="sldNum" idx="12"/>
          </p:nvPr>
        </p:nvSpPr>
        <p:spPr>
          <a:xfrm>
            <a:off x="8556782" y="6333133"/>
            <a:ext cx="548700" cy="525000"/>
          </a:xfrm>
          <a:prstGeom prst="rect">
            <a:avLst/>
          </a:prstGeom>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3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3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4" name="Google Shape;124;p22"/>
          <p:cNvSpPr txBox="1"/>
          <p:nvPr/>
        </p:nvSpPr>
        <p:spPr>
          <a:xfrm>
            <a:off x="4238675" y="4167675"/>
            <a:ext cx="4417800" cy="1909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700,000 annual outpatient visits, including emergency and BH, and 10,000 hospitalizations (medical, surgical, psychiatric, obstetric, newborn care)</a:t>
            </a:r>
            <a:endParaRPr kumimoji="0" sz="20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25" name="Google Shape;125;p22"/>
          <p:cNvPicPr preferRelativeResize="0"/>
          <p:nvPr/>
        </p:nvPicPr>
        <p:blipFill>
          <a:blip r:embed="rId3">
            <a:alphaModFix/>
          </a:blip>
          <a:stretch>
            <a:fillRect/>
          </a:stretch>
        </p:blipFill>
        <p:spPr>
          <a:xfrm>
            <a:off x="4304875" y="2313450"/>
            <a:ext cx="4285400" cy="1514475"/>
          </a:xfrm>
          <a:prstGeom prst="rect">
            <a:avLst/>
          </a:prstGeom>
          <a:noFill/>
          <a:ln>
            <a:noFill/>
          </a:ln>
        </p:spPr>
      </p:pic>
      <p:pic>
        <p:nvPicPr>
          <p:cNvPr id="126" name="Google Shape;126;p22"/>
          <p:cNvPicPr preferRelativeResize="0"/>
          <p:nvPr/>
        </p:nvPicPr>
        <p:blipFill rotWithShape="1">
          <a:blip r:embed="rId4">
            <a:alphaModFix/>
          </a:blip>
          <a:srcRect l="16380"/>
          <a:stretch/>
        </p:blipFill>
        <p:spPr>
          <a:xfrm>
            <a:off x="4324150" y="770900"/>
            <a:ext cx="2540124" cy="1392350"/>
          </a:xfrm>
          <a:prstGeom prst="rect">
            <a:avLst/>
          </a:prstGeom>
          <a:noFill/>
          <a:ln>
            <a:noFill/>
          </a:ln>
        </p:spPr>
      </p:pic>
      <p:pic>
        <p:nvPicPr>
          <p:cNvPr id="127" name="Google Shape;127;p22"/>
          <p:cNvPicPr preferRelativeResize="0"/>
          <p:nvPr/>
        </p:nvPicPr>
        <p:blipFill rotWithShape="1">
          <a:blip r:embed="rId5">
            <a:alphaModFix/>
          </a:blip>
          <a:srcRect l="27264" r="-7"/>
          <a:stretch/>
        </p:blipFill>
        <p:spPr>
          <a:xfrm>
            <a:off x="7025300" y="770900"/>
            <a:ext cx="1564975" cy="1434299"/>
          </a:xfrm>
          <a:prstGeom prst="rect">
            <a:avLst/>
          </a:prstGeom>
          <a:noFill/>
          <a:ln>
            <a:noFill/>
          </a:ln>
        </p:spPr>
      </p:pic>
    </p:spTree>
    <p:extLst>
      <p:ext uri="{BB962C8B-B14F-4D97-AF65-F5344CB8AC3E}">
        <p14:creationId xmlns:p14="http://schemas.microsoft.com/office/powerpoint/2010/main" val="2745668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3"/>
          <p:cNvSpPr txBox="1">
            <a:spLocks noGrp="1"/>
          </p:cNvSpPr>
          <p:nvPr>
            <p:ph type="title"/>
          </p:nvPr>
        </p:nvSpPr>
        <p:spPr>
          <a:xfrm>
            <a:off x="3313800" y="478222"/>
            <a:ext cx="2516400" cy="645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2800" dirty="0"/>
              <a:t>TELEVISITS </a:t>
            </a:r>
            <a:endParaRPr sz="2800" dirty="0"/>
          </a:p>
        </p:txBody>
      </p:sp>
      <p:sp>
        <p:nvSpPr>
          <p:cNvPr id="133" name="Google Shape;133;p23"/>
          <p:cNvSpPr txBox="1">
            <a:spLocks noGrp="1"/>
          </p:cNvSpPr>
          <p:nvPr>
            <p:ph type="body" idx="2"/>
          </p:nvPr>
        </p:nvSpPr>
        <p:spPr>
          <a:xfrm>
            <a:off x="398525" y="1456500"/>
            <a:ext cx="8602800" cy="5401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US" sz="2100" b="1" u="sng" dirty="0"/>
              <a:t>Goal</a:t>
            </a:r>
            <a:r>
              <a:rPr lang="en-US" sz="2100" b="1" dirty="0"/>
              <a:t> </a:t>
            </a:r>
            <a:r>
              <a:rPr lang="en-US" sz="2100" dirty="0"/>
              <a:t>– Reduce the risk of COVID-19 infection by providing as many visits as possible as a virtual “visit” by phone. These “TELEVISIT” encounters are designed to mimic, as much as possible, office visits</a:t>
            </a:r>
            <a:endParaRPr sz="200" dirty="0"/>
          </a:p>
          <a:p>
            <a:pPr marL="0" lvl="0" indent="0" algn="l" rtl="0">
              <a:lnSpc>
                <a:spcPct val="100000"/>
              </a:lnSpc>
              <a:spcBef>
                <a:spcPts val="1000"/>
              </a:spcBef>
              <a:spcAft>
                <a:spcPts val="0"/>
              </a:spcAft>
              <a:buSzPts val="1100"/>
              <a:buNone/>
            </a:pPr>
            <a:endParaRPr sz="200" dirty="0"/>
          </a:p>
          <a:p>
            <a:pPr marL="0" lvl="0" indent="0" algn="l" rtl="0">
              <a:lnSpc>
                <a:spcPct val="100000"/>
              </a:lnSpc>
              <a:spcBef>
                <a:spcPts val="1000"/>
              </a:spcBef>
              <a:spcAft>
                <a:spcPts val="0"/>
              </a:spcAft>
              <a:buSzPts val="1100"/>
              <a:buNone/>
            </a:pPr>
            <a:r>
              <a:rPr lang="en-US" sz="2100" dirty="0"/>
              <a:t>Key features of the new process:</a:t>
            </a:r>
            <a:endParaRPr sz="1900" dirty="0"/>
          </a:p>
          <a:p>
            <a:pPr marL="742950" lvl="0" indent="-342900" algn="l" rtl="0">
              <a:lnSpc>
                <a:spcPct val="100000"/>
              </a:lnSpc>
              <a:spcBef>
                <a:spcPts val="1000"/>
              </a:spcBef>
              <a:spcAft>
                <a:spcPts val="0"/>
              </a:spcAft>
              <a:buSzPts val="1600"/>
              <a:buFont typeface="Arial" panose="020B0604020202020204" pitchFamily="34" charset="0"/>
              <a:buChar char="•"/>
            </a:pPr>
            <a:r>
              <a:rPr lang="en-US" sz="1900" dirty="0"/>
              <a:t>Patients calling for new appointments are defaulted to TELEVISITS using new guidance and protocols (in addition to usual triage processes) </a:t>
            </a:r>
            <a:endParaRPr sz="1900" dirty="0"/>
          </a:p>
          <a:p>
            <a:pPr marL="685800" lvl="0" indent="-285750" algn="l" rtl="0">
              <a:lnSpc>
                <a:spcPct val="100000"/>
              </a:lnSpc>
              <a:spcBef>
                <a:spcPts val="0"/>
              </a:spcBef>
              <a:spcAft>
                <a:spcPts val="0"/>
              </a:spcAft>
              <a:buSzPts val="1100"/>
              <a:buFont typeface="Arial" panose="020B0604020202020204" pitchFamily="34" charset="0"/>
              <a:buChar char="•"/>
            </a:pPr>
            <a:endParaRPr sz="1500" b="1" dirty="0"/>
          </a:p>
          <a:p>
            <a:pPr marL="742950" lvl="0" indent="-342900" algn="l" rtl="0">
              <a:lnSpc>
                <a:spcPct val="100000"/>
              </a:lnSpc>
              <a:spcBef>
                <a:spcPts val="0"/>
              </a:spcBef>
              <a:spcAft>
                <a:spcPts val="0"/>
              </a:spcAft>
              <a:buSzPts val="1600"/>
              <a:buFont typeface="Arial" panose="020B0604020202020204" pitchFamily="34" charset="0"/>
              <a:buChar char="•"/>
            </a:pPr>
            <a:r>
              <a:rPr lang="en-US" sz="2100" b="1" dirty="0"/>
              <a:t>NO in person visit possible unless </a:t>
            </a:r>
            <a:r>
              <a:rPr lang="en-US" sz="2100" b="1" dirty="0" err="1"/>
              <a:t>televisit</a:t>
            </a:r>
            <a:r>
              <a:rPr lang="en-US" sz="2100" b="1" dirty="0"/>
              <a:t> done first</a:t>
            </a:r>
          </a:p>
          <a:p>
            <a:pPr marL="742950" lvl="0" indent="-342900" algn="l" rtl="0">
              <a:lnSpc>
                <a:spcPct val="100000"/>
              </a:lnSpc>
              <a:spcBef>
                <a:spcPts val="0"/>
              </a:spcBef>
              <a:spcAft>
                <a:spcPts val="0"/>
              </a:spcAft>
              <a:buSzPts val="1600"/>
              <a:buFont typeface="Arial" panose="020B0604020202020204" pitchFamily="34" charset="0"/>
              <a:buChar char="•"/>
            </a:pPr>
            <a:endParaRPr lang="en-US" sz="2100" b="1" dirty="0"/>
          </a:p>
          <a:p>
            <a:pPr marL="742950" lvl="0" indent="-342900" algn="l" rtl="0">
              <a:lnSpc>
                <a:spcPct val="100000"/>
              </a:lnSpc>
              <a:spcBef>
                <a:spcPts val="0"/>
              </a:spcBef>
              <a:spcAft>
                <a:spcPts val="0"/>
              </a:spcAft>
              <a:buSzPts val="1600"/>
              <a:buFont typeface="Arial" panose="020B0604020202020204" pitchFamily="34" charset="0"/>
              <a:buChar char="•"/>
            </a:pPr>
            <a:r>
              <a:rPr lang="en-US" sz="2100" dirty="0"/>
              <a:t>For patients with symptoms, </a:t>
            </a:r>
            <a:r>
              <a:rPr lang="en-US" sz="2100" i="1" dirty="0"/>
              <a:t>route to respiratory call center</a:t>
            </a:r>
            <a:r>
              <a:rPr lang="en-US" sz="2100" dirty="0"/>
              <a:t> </a:t>
            </a:r>
          </a:p>
          <a:p>
            <a:pPr marL="742950" lvl="0" indent="-342900" algn="l" rtl="0">
              <a:lnSpc>
                <a:spcPct val="100000"/>
              </a:lnSpc>
              <a:spcBef>
                <a:spcPts val="0"/>
              </a:spcBef>
              <a:spcAft>
                <a:spcPts val="0"/>
              </a:spcAft>
              <a:buSzPts val="1600"/>
              <a:buFont typeface="Arial" panose="020B0604020202020204" pitchFamily="34" charset="0"/>
              <a:buChar char="•"/>
            </a:pPr>
            <a:endParaRPr lang="en-US" sz="2100" dirty="0"/>
          </a:p>
          <a:p>
            <a:pPr marL="742950" lvl="0" indent="-342900" algn="l" rtl="0">
              <a:lnSpc>
                <a:spcPct val="100000"/>
              </a:lnSpc>
              <a:spcBef>
                <a:spcPts val="0"/>
              </a:spcBef>
              <a:spcAft>
                <a:spcPts val="0"/>
              </a:spcAft>
              <a:buSzPts val="1600"/>
              <a:buFont typeface="Arial" panose="020B0604020202020204" pitchFamily="34" charset="0"/>
              <a:buChar char="•"/>
            </a:pPr>
            <a:r>
              <a:rPr lang="en-US" sz="2100" dirty="0"/>
              <a:t>Staff and providers use the new visit type called “TELEVISIT” in scheduling and documentation </a:t>
            </a:r>
            <a:endParaRPr sz="2100" dirty="0"/>
          </a:p>
        </p:txBody>
      </p:sp>
      <p:sp>
        <p:nvSpPr>
          <p:cNvPr id="134" name="Google Shape;134;p23"/>
          <p:cNvSpPr txBox="1">
            <a:spLocks noGrp="1"/>
          </p:cNvSpPr>
          <p:nvPr>
            <p:ph type="sldNum" idx="12"/>
          </p:nvPr>
        </p:nvSpPr>
        <p:spPr>
          <a:xfrm>
            <a:off x="8556782" y="8444177"/>
            <a:ext cx="548700" cy="699900"/>
          </a:xfrm>
          <a:prstGeom prst="rect">
            <a:avLst/>
          </a:prstGeom>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3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3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824354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4"/>
          <p:cNvSpPr txBox="1">
            <a:spLocks noGrp="1"/>
          </p:cNvSpPr>
          <p:nvPr>
            <p:ph type="title"/>
          </p:nvPr>
        </p:nvSpPr>
        <p:spPr>
          <a:xfrm>
            <a:off x="381000" y="762000"/>
            <a:ext cx="8381700" cy="114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200" dirty="0"/>
              <a:t>Faye </a:t>
            </a:r>
            <a:r>
              <a:rPr lang="en-US" sz="3200" dirty="0" err="1"/>
              <a:t>Kolin</a:t>
            </a:r>
            <a:r>
              <a:rPr lang="en-US" sz="3200" dirty="0"/>
              <a:t> — </a:t>
            </a:r>
            <a:r>
              <a:rPr lang="en-US" sz="2400" dirty="0"/>
              <a:t>longtime CHA patient and member of the  CHA’s Innovation team</a:t>
            </a:r>
            <a:endParaRPr sz="2400" dirty="0"/>
          </a:p>
        </p:txBody>
      </p:sp>
      <p:sp>
        <p:nvSpPr>
          <p:cNvPr id="140" name="Google Shape;140;p24"/>
          <p:cNvSpPr txBox="1">
            <a:spLocks noGrp="1"/>
          </p:cNvSpPr>
          <p:nvPr>
            <p:ph type="body" idx="1"/>
          </p:nvPr>
        </p:nvSpPr>
        <p:spPr>
          <a:xfrm>
            <a:off x="1000200" y="1904700"/>
            <a:ext cx="7143300" cy="19974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1200"/>
              </a:spcAft>
              <a:buNone/>
            </a:pPr>
            <a:r>
              <a:rPr lang="en-US" sz="2400" dirty="0"/>
              <a:t>Participation in the Center for Mindfulness and Compassion online programming</a:t>
            </a:r>
          </a:p>
          <a:p>
            <a:pPr marL="0" lvl="0" indent="0" algn="l" rtl="0">
              <a:lnSpc>
                <a:spcPct val="95000"/>
              </a:lnSpc>
              <a:spcBef>
                <a:spcPts val="0"/>
              </a:spcBef>
              <a:spcAft>
                <a:spcPts val="1200"/>
              </a:spcAft>
              <a:buNone/>
            </a:pPr>
            <a:r>
              <a:rPr lang="en-US" sz="2400" dirty="0"/>
              <a:t>Watching the changes on CHA Facebook</a:t>
            </a:r>
            <a:endParaRPr sz="2400" dirty="0"/>
          </a:p>
          <a:p>
            <a:pPr marL="0" lvl="0" indent="0" algn="l" rtl="0">
              <a:lnSpc>
                <a:spcPct val="95000"/>
              </a:lnSpc>
              <a:spcBef>
                <a:spcPts val="0"/>
              </a:spcBef>
              <a:spcAft>
                <a:spcPts val="1200"/>
              </a:spcAft>
              <a:buNone/>
            </a:pPr>
            <a:r>
              <a:rPr lang="en-US" sz="2400" dirty="0"/>
              <a:t>Reactions to communications about how to get care and stay safe</a:t>
            </a:r>
            <a:endParaRPr sz="2400" dirty="0"/>
          </a:p>
          <a:p>
            <a:pPr marL="0" lvl="0" indent="0" algn="l" rtl="0">
              <a:spcBef>
                <a:spcPts val="0"/>
              </a:spcBef>
              <a:spcAft>
                <a:spcPts val="0"/>
              </a:spcAft>
              <a:buNone/>
            </a:pPr>
            <a:endParaRPr sz="2600" dirty="0"/>
          </a:p>
          <a:p>
            <a:pPr marL="0" lvl="0" indent="0" algn="l" rtl="0">
              <a:spcBef>
                <a:spcPts val="0"/>
              </a:spcBef>
              <a:spcAft>
                <a:spcPts val="0"/>
              </a:spcAft>
              <a:buNone/>
            </a:pPr>
            <a:endParaRPr sz="2600" dirty="0"/>
          </a:p>
        </p:txBody>
      </p:sp>
      <p:sp>
        <p:nvSpPr>
          <p:cNvPr id="141" name="Google Shape;141;p24"/>
          <p:cNvSpPr txBox="1">
            <a:spLocks noGrp="1"/>
          </p:cNvSpPr>
          <p:nvPr>
            <p:ph type="sldNum" idx="12"/>
          </p:nvPr>
        </p:nvSpPr>
        <p:spPr>
          <a:xfrm>
            <a:off x="8556782" y="6333133"/>
            <a:ext cx="548700" cy="525000"/>
          </a:xfrm>
          <a:prstGeom prst="rect">
            <a:avLst/>
          </a:prstGeom>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3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300" b="0" i="0" u="none" strike="noStrike" kern="0" cap="none" spc="0" normalizeH="0" baseline="0" noProof="0">
              <a:ln>
                <a:noFill/>
              </a:ln>
              <a:solidFill>
                <a:srgbClr val="000000"/>
              </a:solidFill>
              <a:effectLst/>
              <a:uLnTx/>
              <a:uFillTx/>
              <a:latin typeface="Arial"/>
              <a:cs typeface="Arial"/>
              <a:sym typeface="Arial"/>
            </a:endParaRPr>
          </a:p>
        </p:txBody>
      </p:sp>
      <p:pic>
        <p:nvPicPr>
          <p:cNvPr id="142" name="Google Shape;142;p24"/>
          <p:cNvPicPr preferRelativeResize="0"/>
          <p:nvPr/>
        </p:nvPicPr>
        <p:blipFill rotWithShape="1">
          <a:blip r:embed="rId3">
            <a:alphaModFix/>
          </a:blip>
          <a:srcRect l="19187" t="32606" r="18230" b="18308"/>
          <a:stretch/>
        </p:blipFill>
        <p:spPr>
          <a:xfrm>
            <a:off x="1663300" y="4186024"/>
            <a:ext cx="5722550" cy="2391975"/>
          </a:xfrm>
          <a:prstGeom prst="rect">
            <a:avLst/>
          </a:prstGeom>
          <a:noFill/>
          <a:ln>
            <a:noFill/>
          </a:ln>
        </p:spPr>
      </p:pic>
    </p:spTree>
    <p:extLst>
      <p:ext uri="{BB962C8B-B14F-4D97-AF65-F5344CB8AC3E}">
        <p14:creationId xmlns:p14="http://schemas.microsoft.com/office/powerpoint/2010/main" val="40694839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5"/>
          <p:cNvSpPr txBox="1">
            <a:spLocks noGrp="1"/>
          </p:cNvSpPr>
          <p:nvPr>
            <p:ph type="title"/>
          </p:nvPr>
        </p:nvSpPr>
        <p:spPr>
          <a:xfrm>
            <a:off x="381000" y="762000"/>
            <a:ext cx="8381700" cy="114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200"/>
              <a:t>Farah Shaikh</a:t>
            </a:r>
            <a:endParaRPr sz="3200"/>
          </a:p>
        </p:txBody>
      </p:sp>
      <p:sp>
        <p:nvSpPr>
          <p:cNvPr id="148" name="Google Shape;148;p25"/>
          <p:cNvSpPr txBox="1">
            <a:spLocks noGrp="1"/>
          </p:cNvSpPr>
          <p:nvPr>
            <p:ph type="body" idx="1"/>
          </p:nvPr>
        </p:nvSpPr>
        <p:spPr>
          <a:xfrm>
            <a:off x="426216" y="1788954"/>
            <a:ext cx="8175900" cy="114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800" dirty="0"/>
              <a:t>Experience of care for herself and family (parents, grandparents and kids!) during the pandemic</a:t>
            </a:r>
            <a:endParaRPr sz="2800" dirty="0"/>
          </a:p>
          <a:p>
            <a:pPr marL="0" lvl="0" indent="0" algn="l" rtl="0">
              <a:spcBef>
                <a:spcPts val="0"/>
              </a:spcBef>
              <a:spcAft>
                <a:spcPts val="0"/>
              </a:spcAft>
              <a:buNone/>
            </a:pPr>
            <a:endParaRPr sz="2800" dirty="0"/>
          </a:p>
          <a:p>
            <a:pPr marL="0" lvl="0" indent="0" algn="l" rtl="0">
              <a:spcBef>
                <a:spcPts val="0"/>
              </a:spcBef>
              <a:spcAft>
                <a:spcPts val="0"/>
              </a:spcAft>
              <a:buNone/>
            </a:pPr>
            <a:endParaRPr sz="2800" dirty="0"/>
          </a:p>
        </p:txBody>
      </p:sp>
      <p:sp>
        <p:nvSpPr>
          <p:cNvPr id="149" name="Google Shape;149;p25"/>
          <p:cNvSpPr txBox="1">
            <a:spLocks noGrp="1"/>
          </p:cNvSpPr>
          <p:nvPr>
            <p:ph type="sldNum" idx="12"/>
          </p:nvPr>
        </p:nvSpPr>
        <p:spPr>
          <a:xfrm>
            <a:off x="8556782" y="6333133"/>
            <a:ext cx="548700" cy="525000"/>
          </a:xfrm>
          <a:prstGeom prst="rect">
            <a:avLst/>
          </a:prstGeom>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3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1300" b="0" i="0" u="none" strike="noStrike" kern="0" cap="none" spc="0" normalizeH="0" baseline="0" noProof="0">
              <a:ln>
                <a:noFill/>
              </a:ln>
              <a:solidFill>
                <a:srgbClr val="000000"/>
              </a:solidFill>
              <a:effectLst/>
              <a:uLnTx/>
              <a:uFillTx/>
              <a:latin typeface="Arial"/>
              <a:cs typeface="Arial"/>
              <a:sym typeface="Arial"/>
            </a:endParaRPr>
          </a:p>
        </p:txBody>
      </p:sp>
      <p:pic>
        <p:nvPicPr>
          <p:cNvPr id="150" name="Google Shape;150;p25"/>
          <p:cNvPicPr preferRelativeResize="0"/>
          <p:nvPr/>
        </p:nvPicPr>
        <p:blipFill rotWithShape="1">
          <a:blip r:embed="rId3">
            <a:alphaModFix/>
          </a:blip>
          <a:srcRect l="19024" t="32605" r="34688" b="17999"/>
          <a:stretch/>
        </p:blipFill>
        <p:spPr>
          <a:xfrm>
            <a:off x="2551875" y="3352800"/>
            <a:ext cx="5240328" cy="2980325"/>
          </a:xfrm>
          <a:prstGeom prst="rect">
            <a:avLst/>
          </a:prstGeom>
          <a:noFill/>
          <a:ln>
            <a:noFill/>
          </a:ln>
        </p:spPr>
      </p:pic>
      <p:sp>
        <p:nvSpPr>
          <p:cNvPr id="151" name="Google Shape;151;p25"/>
          <p:cNvSpPr txBox="1"/>
          <p:nvPr/>
        </p:nvSpPr>
        <p:spPr>
          <a:xfrm>
            <a:off x="381000" y="3200100"/>
            <a:ext cx="2324700" cy="1543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800" b="0" i="0" u="none" strike="noStrike" kern="0" cap="none" spc="0" normalizeH="0" baseline="0" noProof="0">
                <a:ln>
                  <a:noFill/>
                </a:ln>
                <a:solidFill>
                  <a:srgbClr val="000000"/>
                </a:solidFill>
                <a:effectLst/>
                <a:uLnTx/>
                <a:uFillTx/>
                <a:latin typeface="Arial"/>
                <a:cs typeface="Arial"/>
                <a:sym typeface="Arial"/>
              </a:rPr>
              <a:t>Video vs telephone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57646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372B9"/>
        </a:solidFill>
        <a:effectLst/>
      </p:bgPr>
    </p:bg>
    <p:spTree>
      <p:nvGrpSpPr>
        <p:cNvPr id="1" name="Shape 155"/>
        <p:cNvGrpSpPr/>
        <p:nvPr/>
      </p:nvGrpSpPr>
      <p:grpSpPr>
        <a:xfrm>
          <a:off x="0" y="0"/>
          <a:ext cx="0" cy="0"/>
          <a:chOff x="0" y="0"/>
          <a:chExt cx="0" cy="0"/>
        </a:xfrm>
      </p:grpSpPr>
      <p:sp>
        <p:nvSpPr>
          <p:cNvPr id="156" name="Google Shape;156;p26"/>
          <p:cNvSpPr txBox="1">
            <a:spLocks noGrp="1"/>
          </p:cNvSpPr>
          <p:nvPr>
            <p:ph type="title"/>
          </p:nvPr>
        </p:nvSpPr>
        <p:spPr>
          <a:xfrm>
            <a:off x="2252850" y="959923"/>
            <a:ext cx="4638300" cy="1808400"/>
          </a:xfrm>
          <a:prstGeom prst="rect">
            <a:avLst/>
          </a:prstGeom>
          <a:noFill/>
        </p:spPr>
        <p:txBody>
          <a:bodyPr spcFirstLastPara="1" wrap="square" lIns="0" tIns="91425" rIns="274300" bIns="91425" anchor="ctr" anchorCtr="0">
            <a:noAutofit/>
          </a:bodyPr>
          <a:lstStyle/>
          <a:p>
            <a:pPr marL="0" lvl="0" indent="0" algn="ctr" rtl="0">
              <a:spcBef>
                <a:spcPts val="0"/>
              </a:spcBef>
              <a:spcAft>
                <a:spcPts val="0"/>
              </a:spcAft>
              <a:buNone/>
            </a:pPr>
            <a:r>
              <a:rPr lang="en-US" sz="3200" b="1">
                <a:solidFill>
                  <a:srgbClr val="FFC843"/>
                </a:solidFill>
              </a:rPr>
              <a:t>Mobilizing Healthcare For A Digital World</a:t>
            </a:r>
            <a:endParaRPr sz="3200">
              <a:solidFill>
                <a:srgbClr val="FFC843"/>
              </a:solidFill>
            </a:endParaRPr>
          </a:p>
        </p:txBody>
      </p:sp>
      <p:sp>
        <p:nvSpPr>
          <p:cNvPr id="157" name="Google Shape;157;p26"/>
          <p:cNvSpPr txBox="1">
            <a:spLocks noGrp="1"/>
          </p:cNvSpPr>
          <p:nvPr>
            <p:ph type="sldNum" idx="12"/>
          </p:nvPr>
        </p:nvSpPr>
        <p:spPr>
          <a:xfrm>
            <a:off x="8556782" y="8444177"/>
            <a:ext cx="548700" cy="699900"/>
          </a:xfrm>
          <a:prstGeom prst="rect">
            <a:avLst/>
          </a:prstGeom>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3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3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26"/>
          <p:cNvSpPr txBox="1"/>
          <p:nvPr/>
        </p:nvSpPr>
        <p:spPr>
          <a:xfrm>
            <a:off x="1916850" y="4258300"/>
            <a:ext cx="5310300" cy="1511100"/>
          </a:xfrm>
          <a:prstGeom prst="rect">
            <a:avLst/>
          </a:prstGeom>
          <a:noFill/>
          <a:ln>
            <a:noFill/>
          </a:ln>
        </p:spPr>
        <p:txBody>
          <a:bodyPr spcFirstLastPara="1" wrap="square" lIns="91425" tIns="27425" rIns="0" bIns="91425" anchor="t"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FFFFFF"/>
                </a:solidFill>
                <a:effectLst/>
                <a:uLnTx/>
                <a:uFillTx/>
                <a:latin typeface="Arial"/>
                <a:cs typeface="Arial"/>
                <a:sym typeface="Arial"/>
              </a:rPr>
              <a:t>In response to </a:t>
            </a:r>
            <a:r>
              <a:rPr kumimoji="0" lang="en-US" sz="1600" b="1" i="0" u="none" strike="noStrike" kern="0" cap="none" spc="0" normalizeH="0" baseline="0" noProof="0" dirty="0" err="1">
                <a:ln>
                  <a:noFill/>
                </a:ln>
                <a:solidFill>
                  <a:srgbClr val="FFFFFF"/>
                </a:solidFill>
                <a:effectLst/>
                <a:uLnTx/>
                <a:uFillTx/>
                <a:latin typeface="Arial"/>
                <a:cs typeface="Arial"/>
                <a:sym typeface="Arial"/>
              </a:rPr>
              <a:t>Covid</a:t>
            </a:r>
            <a:r>
              <a:rPr kumimoji="0" lang="en-US" sz="1600" b="1" i="0" u="none" strike="noStrike" kern="0" cap="none" spc="0" normalizeH="0" baseline="0" noProof="0" dirty="0">
                <a:ln>
                  <a:noFill/>
                </a:ln>
                <a:solidFill>
                  <a:srgbClr val="FFFFFF"/>
                </a:solidFill>
                <a:effectLst/>
                <a:uLnTx/>
                <a:uFillTx/>
                <a:latin typeface="Arial"/>
                <a:cs typeface="Arial"/>
                <a:sym typeface="Arial"/>
              </a:rPr>
              <a:t> 19, CHA is working with Google and Epic to enable you to serve and connect with your patients despite physical distance.</a:t>
            </a:r>
            <a:endParaRPr kumimoji="0" sz="1600" b="1" i="0" u="none" strike="noStrike" kern="0" cap="none" spc="0" normalizeH="0" baseline="0" noProof="0" dirty="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15000"/>
              </a:lnSpc>
              <a:spcBef>
                <a:spcPts val="500"/>
              </a:spcBef>
              <a:spcAft>
                <a:spcPts val="0"/>
              </a:spcAft>
              <a:buClr>
                <a:srgbClr val="000000"/>
              </a:buClr>
              <a:buSzTx/>
              <a:buFont typeface="Arial"/>
              <a:buNone/>
              <a:tabLst/>
              <a:defRPr/>
            </a:pPr>
            <a:endParaRPr kumimoji="0" sz="1600" b="1" i="0" u="none" strike="noStrike" kern="0" cap="none" spc="0" normalizeH="0" baseline="0" noProof="0" dirty="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15000"/>
              </a:lnSpc>
              <a:spcBef>
                <a:spcPts val="500"/>
              </a:spcBef>
              <a:spcAft>
                <a:spcPts val="0"/>
              </a:spcAft>
              <a:buClr>
                <a:srgbClr val="000000"/>
              </a:buClr>
              <a:buSzTx/>
              <a:buFont typeface="Arial"/>
              <a:buNone/>
              <a:tabLst/>
              <a:defRPr/>
            </a:pPr>
            <a:r>
              <a:rPr kumimoji="0" lang="en-US" sz="1100" b="0" i="0" u="sng" strike="noStrike" kern="0" cap="none" spc="0" normalizeH="0" baseline="0" noProof="0" dirty="0">
                <a:ln>
                  <a:noFill/>
                </a:ln>
                <a:solidFill>
                  <a:schemeClr val="bg1"/>
                </a:solidFill>
                <a:effectLst/>
                <a:uLnTx/>
                <a:uFillTx/>
                <a:latin typeface="Arial"/>
                <a:cs typeface="Arial"/>
                <a:sym typeface="Arial"/>
                <a:hlinkClick r:id="rId3">
                  <a:extLst>
                    <a:ext uri="{A12FA001-AC4F-418D-AE19-62706E023703}">
                      <ahyp:hlinkClr xmlns:ahyp="http://schemas.microsoft.com/office/drawing/2018/hyperlinkcolor" val="tx"/>
                    </a:ext>
                  </a:extLst>
                </a:hlinkClick>
              </a:rPr>
              <a:t>https://www.youtube.com/watch?v=Hk5SE6ht0Pc&amp;feature=youtu.be</a:t>
            </a:r>
            <a:endParaRPr kumimoji="0" sz="1600" b="1" i="0" u="none" strike="noStrike" kern="0" cap="none" spc="0" normalizeH="0" baseline="0" noProof="0" dirty="0">
              <a:ln>
                <a:noFill/>
              </a:ln>
              <a:solidFill>
                <a:schemeClr val="bg1"/>
              </a:solidFill>
              <a:effectLst/>
              <a:uLnTx/>
              <a:uFillTx/>
              <a:latin typeface="Arial"/>
              <a:cs typeface="Arial"/>
              <a:sym typeface="Arial"/>
            </a:endParaRPr>
          </a:p>
          <a:p>
            <a:pPr marL="0" marR="0" lvl="0" indent="0" algn="ctr" defTabSz="914400" rtl="0" eaLnBrk="1" fontAlgn="auto" latinLnBrk="0" hangingPunct="1">
              <a:lnSpc>
                <a:spcPct val="115000"/>
              </a:lnSpc>
              <a:spcBef>
                <a:spcPts val="500"/>
              </a:spcBef>
              <a:spcAft>
                <a:spcPts val="500"/>
              </a:spcAft>
              <a:buClr>
                <a:srgbClr val="000000"/>
              </a:buClr>
              <a:buSzTx/>
              <a:buFont typeface="Arial"/>
              <a:buNone/>
              <a:tabLst/>
              <a:defRPr/>
            </a:pPr>
            <a:endParaRPr kumimoji="0" sz="1600" b="1" i="0" u="none" strike="noStrike" kern="0" cap="none" spc="0" normalizeH="0" baseline="0" noProof="0" dirty="0">
              <a:ln>
                <a:noFill/>
              </a:ln>
              <a:solidFill>
                <a:srgbClr val="FFFFFF"/>
              </a:solidFill>
              <a:effectLst/>
              <a:uLnTx/>
              <a:uFillTx/>
              <a:latin typeface="Arial"/>
              <a:cs typeface="Arial"/>
              <a:sym typeface="Arial"/>
            </a:endParaRPr>
          </a:p>
        </p:txBody>
      </p:sp>
      <p:pic>
        <p:nvPicPr>
          <p:cNvPr id="159" name="Google Shape;159;p26"/>
          <p:cNvPicPr preferRelativeResize="0"/>
          <p:nvPr/>
        </p:nvPicPr>
        <p:blipFill>
          <a:blip r:embed="rId4">
            <a:alphaModFix/>
          </a:blip>
          <a:stretch>
            <a:fillRect/>
          </a:stretch>
        </p:blipFill>
        <p:spPr>
          <a:xfrm>
            <a:off x="1916851" y="2905767"/>
            <a:ext cx="5310301" cy="672804"/>
          </a:xfrm>
          <a:prstGeom prst="rect">
            <a:avLst/>
          </a:prstGeom>
          <a:noFill/>
          <a:ln>
            <a:noFill/>
          </a:ln>
        </p:spPr>
      </p:pic>
    </p:spTree>
    <p:extLst>
      <p:ext uri="{BB962C8B-B14F-4D97-AF65-F5344CB8AC3E}">
        <p14:creationId xmlns:p14="http://schemas.microsoft.com/office/powerpoint/2010/main" val="2599012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E8276D6-65AC-484F-9769-01D81C7397BA}"/>
              </a:ext>
            </a:extLst>
          </p:cNvPr>
          <p:cNvSpPr>
            <a:spLocks noGrp="1"/>
          </p:cNvSpPr>
          <p:nvPr>
            <p:ph idx="1"/>
          </p:nvPr>
        </p:nvSpPr>
        <p:spPr>
          <a:xfrm>
            <a:off x="457200" y="1600200"/>
            <a:ext cx="8229600" cy="4933335"/>
          </a:xfrm>
        </p:spPr>
        <p:txBody>
          <a:bodyPr/>
          <a:lstStyle/>
          <a:p>
            <a:pPr marL="285750" indent="-285750">
              <a:lnSpc>
                <a:spcPct val="150000"/>
              </a:lnSpc>
              <a:buFont typeface="Arial"/>
              <a:buChar char="•"/>
            </a:pPr>
            <a:r>
              <a:rPr lang="en-US" dirty="0"/>
              <a:t>All participants will be </a:t>
            </a:r>
            <a:r>
              <a:rPr lang="en-US" u="sng" dirty="0"/>
              <a:t>muted</a:t>
            </a:r>
            <a:r>
              <a:rPr lang="en-US" dirty="0"/>
              <a:t> upon entering </a:t>
            </a:r>
          </a:p>
          <a:p>
            <a:pPr marL="285750" indent="-285750">
              <a:lnSpc>
                <a:spcPct val="150000"/>
              </a:lnSpc>
              <a:buFont typeface="Arial"/>
              <a:buChar char="•"/>
            </a:pPr>
            <a:r>
              <a:rPr lang="en-US" dirty="0"/>
              <a:t>For optimal viewing, choose “Gallery View” in the top right hand corner of the Zoom window</a:t>
            </a:r>
          </a:p>
          <a:p>
            <a:pPr marL="285750" indent="-285750">
              <a:lnSpc>
                <a:spcPct val="150000"/>
              </a:lnSpc>
              <a:buFont typeface="Arial"/>
              <a:buChar char="•"/>
            </a:pPr>
            <a:r>
              <a:rPr lang="en-US" dirty="0"/>
              <a:t>Please post questions and comments in the </a:t>
            </a:r>
            <a:r>
              <a:rPr lang="en-US" u="sng" dirty="0"/>
              <a:t>chat box</a:t>
            </a:r>
          </a:p>
          <a:p>
            <a:pPr marL="285750" indent="-285750">
              <a:lnSpc>
                <a:spcPct val="150000"/>
              </a:lnSpc>
              <a:buFont typeface="Arial"/>
              <a:buChar char="•"/>
            </a:pPr>
            <a:r>
              <a:rPr lang="en-US" dirty="0"/>
              <a:t>A recording of this webinar will posted within 24 hours to IPFCC’s website.</a:t>
            </a:r>
          </a:p>
          <a:p>
            <a:pPr marL="285750" indent="-285750">
              <a:lnSpc>
                <a:spcPct val="150000"/>
              </a:lnSpc>
              <a:buFont typeface="Arial"/>
              <a:buChar char="•"/>
            </a:pPr>
            <a:r>
              <a:rPr lang="en-US" dirty="0"/>
              <a:t>Technical issues with Zoom – please call or text Natasha Reed at 646-789-1613</a:t>
            </a:r>
          </a:p>
          <a:p>
            <a:pPr marL="285750" indent="-285750">
              <a:buFont typeface="Arial"/>
              <a:buChar char="•"/>
            </a:pPr>
            <a:endParaRPr lang="en-US" dirty="0"/>
          </a:p>
          <a:p>
            <a:endParaRPr lang="en-US" dirty="0"/>
          </a:p>
        </p:txBody>
      </p:sp>
      <p:pic>
        <p:nvPicPr>
          <p:cNvPr id="6" name="Picture 5">
            <a:extLst>
              <a:ext uri="{FF2B5EF4-FFF2-40B4-BE49-F238E27FC236}">
                <a16:creationId xmlns:a16="http://schemas.microsoft.com/office/drawing/2014/main" id="{F12334F3-AD6F-7646-BAA3-9094C86F0935}"/>
              </a:ext>
            </a:extLst>
          </p:cNvPr>
          <p:cNvPicPr>
            <a:picLocks noChangeAspect="1"/>
          </p:cNvPicPr>
          <p:nvPr/>
        </p:nvPicPr>
        <p:blipFill>
          <a:blip r:embed="rId3"/>
          <a:stretch>
            <a:fillRect/>
          </a:stretch>
        </p:blipFill>
        <p:spPr>
          <a:xfrm>
            <a:off x="0" y="0"/>
            <a:ext cx="9144000" cy="988604"/>
          </a:xfrm>
          <a:prstGeom prst="rect">
            <a:avLst/>
          </a:prstGeom>
        </p:spPr>
      </p:pic>
      <p:sp>
        <p:nvSpPr>
          <p:cNvPr id="7" name="TextBox 6">
            <a:extLst>
              <a:ext uri="{FF2B5EF4-FFF2-40B4-BE49-F238E27FC236}">
                <a16:creationId xmlns:a16="http://schemas.microsoft.com/office/drawing/2014/main" id="{FF875E4F-4830-FA4D-8E90-F0B2D84CCE54}"/>
              </a:ext>
            </a:extLst>
          </p:cNvPr>
          <p:cNvSpPr txBox="1"/>
          <p:nvPr/>
        </p:nvSpPr>
        <p:spPr>
          <a:xfrm>
            <a:off x="2965030" y="151544"/>
            <a:ext cx="3213940" cy="954107"/>
          </a:xfrm>
          <a:prstGeom prst="rect">
            <a:avLst/>
          </a:prstGeom>
          <a:noFill/>
        </p:spPr>
        <p:txBody>
          <a:bodyPr wrap="square" rtlCol="0">
            <a:spAutoFit/>
          </a:bodyPr>
          <a:lstStyle/>
          <a:p>
            <a:pPr algn="ctr"/>
            <a:r>
              <a:rPr lang="en-US" sz="3600" b="1" dirty="0">
                <a:solidFill>
                  <a:srgbClr val="000090"/>
                </a:solidFill>
                <a:latin typeface="Arial"/>
                <a:cs typeface="Arial"/>
              </a:rPr>
              <a:t>Helpful Tips</a:t>
            </a:r>
          </a:p>
          <a:p>
            <a:pPr algn="ctr"/>
            <a:endParaRPr lang="en-US" sz="2000" dirty="0"/>
          </a:p>
        </p:txBody>
      </p:sp>
    </p:spTree>
    <p:extLst>
      <p:ext uri="{BB962C8B-B14F-4D97-AF65-F5344CB8AC3E}">
        <p14:creationId xmlns:p14="http://schemas.microsoft.com/office/powerpoint/2010/main" val="10851282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7"/>
          <p:cNvSpPr txBox="1">
            <a:spLocks noGrp="1"/>
          </p:cNvSpPr>
          <p:nvPr>
            <p:ph type="ctrTitle"/>
          </p:nvPr>
        </p:nvSpPr>
        <p:spPr>
          <a:xfrm>
            <a:off x="455125" y="2422833"/>
            <a:ext cx="6858900" cy="2736900"/>
          </a:xfrm>
          <a:prstGeom prst="rect">
            <a:avLst/>
          </a:prstGeom>
        </p:spPr>
        <p:txBody>
          <a:bodyPr spcFirstLastPara="1" wrap="square" lIns="0" tIns="91425" rIns="91425" bIns="91425" anchor="ctr" anchorCtr="0">
            <a:noAutofit/>
          </a:bodyPr>
          <a:lstStyle/>
          <a:p>
            <a:pPr marL="0" marR="0" lvl="0" indent="0" algn="l" rtl="0">
              <a:lnSpc>
                <a:spcPct val="100000"/>
              </a:lnSpc>
              <a:spcBef>
                <a:spcPts val="0"/>
              </a:spcBef>
              <a:spcAft>
                <a:spcPts val="0"/>
              </a:spcAft>
              <a:buNone/>
            </a:pPr>
            <a:r>
              <a:rPr lang="en-US" sz="3600" b="1">
                <a:solidFill>
                  <a:srgbClr val="D32027"/>
                </a:solidFill>
              </a:rPr>
              <a:t>How to Navigate Google Meet</a:t>
            </a:r>
            <a:endParaRPr sz="3600" b="1">
              <a:solidFill>
                <a:srgbClr val="D32027"/>
              </a:solidFill>
            </a:endParaRPr>
          </a:p>
          <a:p>
            <a:pPr marL="0" marR="0" lvl="0" indent="0" algn="l" rtl="0">
              <a:lnSpc>
                <a:spcPct val="100000"/>
              </a:lnSpc>
              <a:spcBef>
                <a:spcPts val="0"/>
              </a:spcBef>
              <a:spcAft>
                <a:spcPts val="0"/>
              </a:spcAft>
              <a:buNone/>
            </a:pPr>
            <a:endParaRPr sz="2800" b="1" i="1"/>
          </a:p>
          <a:p>
            <a:pPr marL="0" marR="0" lvl="0" indent="0" algn="l" rtl="0">
              <a:lnSpc>
                <a:spcPct val="100000"/>
              </a:lnSpc>
              <a:spcBef>
                <a:spcPts val="0"/>
              </a:spcBef>
              <a:spcAft>
                <a:spcPts val="0"/>
              </a:spcAft>
              <a:buNone/>
            </a:pPr>
            <a:r>
              <a:rPr lang="en-US" sz="2800" b="1" i="1"/>
              <a:t>step by step instructions for patients and providers</a:t>
            </a:r>
            <a:endParaRPr sz="2800" b="1" i="1"/>
          </a:p>
        </p:txBody>
      </p:sp>
    </p:spTree>
    <p:extLst>
      <p:ext uri="{BB962C8B-B14F-4D97-AF65-F5344CB8AC3E}">
        <p14:creationId xmlns:p14="http://schemas.microsoft.com/office/powerpoint/2010/main" val="1061627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8"/>
          <p:cNvSpPr txBox="1">
            <a:spLocks noGrp="1"/>
          </p:cNvSpPr>
          <p:nvPr>
            <p:ph type="title"/>
          </p:nvPr>
        </p:nvSpPr>
        <p:spPr>
          <a:xfrm>
            <a:off x="354241" y="436885"/>
            <a:ext cx="8381700" cy="114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200" dirty="0"/>
              <a:t>How we work together</a:t>
            </a:r>
            <a:endParaRPr sz="3200" dirty="0"/>
          </a:p>
        </p:txBody>
      </p:sp>
      <p:sp>
        <p:nvSpPr>
          <p:cNvPr id="170" name="Google Shape;170;p28"/>
          <p:cNvSpPr txBox="1">
            <a:spLocks noGrp="1"/>
          </p:cNvSpPr>
          <p:nvPr>
            <p:ph type="body" idx="1"/>
          </p:nvPr>
        </p:nvSpPr>
        <p:spPr>
          <a:xfrm>
            <a:off x="327482" y="1358197"/>
            <a:ext cx="8435218" cy="4141606"/>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None/>
            </a:pPr>
            <a:r>
              <a:rPr lang="en-US" sz="2000" b="1" u="sng" dirty="0"/>
              <a:t>Patient Digital Engagement Committee</a:t>
            </a:r>
            <a:endParaRPr sz="2000" b="1" u="sng" dirty="0"/>
          </a:p>
          <a:p>
            <a:pPr marL="0" lvl="0" indent="0" algn="l" rtl="0">
              <a:lnSpc>
                <a:spcPct val="95000"/>
              </a:lnSpc>
              <a:spcBef>
                <a:spcPts val="0"/>
              </a:spcBef>
              <a:spcAft>
                <a:spcPts val="0"/>
              </a:spcAft>
              <a:buNone/>
            </a:pPr>
            <a:endParaRPr dirty="0"/>
          </a:p>
          <a:p>
            <a:pPr marL="0" lvl="0" indent="0" algn="l" rtl="0">
              <a:lnSpc>
                <a:spcPct val="95000"/>
              </a:lnSpc>
              <a:spcBef>
                <a:spcPts val="0"/>
              </a:spcBef>
              <a:spcAft>
                <a:spcPts val="0"/>
              </a:spcAft>
              <a:buNone/>
            </a:pPr>
            <a:r>
              <a:rPr lang="en-US" sz="2000" dirty="0">
                <a:latin typeface="+mn-lt"/>
              </a:rPr>
              <a:t>Charter:</a:t>
            </a:r>
            <a:endParaRPr sz="2000" dirty="0">
              <a:latin typeface="+mn-lt"/>
            </a:endParaRPr>
          </a:p>
          <a:p>
            <a:pPr marL="0" lvl="0" indent="0" algn="l" rtl="0">
              <a:lnSpc>
                <a:spcPct val="95000"/>
              </a:lnSpc>
              <a:spcAft>
                <a:spcPts val="1200"/>
              </a:spcAft>
              <a:buClr>
                <a:schemeClr val="dk1"/>
              </a:buClr>
              <a:buSzPts val="1100"/>
              <a:buFont typeface="Arial"/>
              <a:buNone/>
            </a:pPr>
            <a:r>
              <a:rPr lang="en-US" sz="2000" u="sng" dirty="0">
                <a:solidFill>
                  <a:srgbClr val="0000FF"/>
                </a:solidFill>
                <a:highlight>
                  <a:srgbClr val="FFFFFF"/>
                </a:highlight>
                <a:latin typeface="+mn-lt"/>
                <a:ea typeface="Calibri"/>
                <a:cs typeface="Calibri"/>
                <a:sym typeface="Calibri"/>
              </a:rPr>
              <a:t>PDEC Vision:</a:t>
            </a:r>
            <a:r>
              <a:rPr lang="en-US" sz="2000" i="1" dirty="0">
                <a:solidFill>
                  <a:srgbClr val="0000FF"/>
                </a:solidFill>
                <a:highlight>
                  <a:srgbClr val="FFFFFF"/>
                </a:highlight>
                <a:latin typeface="+mn-lt"/>
                <a:ea typeface="Calibri"/>
                <a:cs typeface="Calibri"/>
                <a:sym typeface="Calibri"/>
              </a:rPr>
              <a:t> The Patient Digital Engagement Committee will focus efforts on what patients value from digital connectivity and around their wants and needs. It will help patients optimize their digital experience and their health.</a:t>
            </a:r>
            <a:endParaRPr sz="2000" i="1" dirty="0">
              <a:solidFill>
                <a:srgbClr val="0000FF"/>
              </a:solidFill>
              <a:highlight>
                <a:srgbClr val="FFFFFF"/>
              </a:highlight>
              <a:latin typeface="+mn-lt"/>
              <a:ea typeface="Calibri"/>
              <a:cs typeface="Calibri"/>
              <a:sym typeface="Calibri"/>
            </a:endParaRPr>
          </a:p>
          <a:p>
            <a:pPr marL="0" lvl="0" indent="0" algn="l" rtl="0">
              <a:lnSpc>
                <a:spcPct val="95000"/>
              </a:lnSpc>
              <a:spcAft>
                <a:spcPts val="1200"/>
              </a:spcAft>
              <a:buClr>
                <a:schemeClr val="dk1"/>
              </a:buClr>
              <a:buSzPts val="1100"/>
              <a:buFont typeface="Arial"/>
              <a:buNone/>
            </a:pPr>
            <a:r>
              <a:rPr lang="en-US" sz="2000" u="sng" dirty="0">
                <a:solidFill>
                  <a:srgbClr val="0000FF"/>
                </a:solidFill>
                <a:latin typeface="+mn-lt"/>
                <a:ea typeface="Calibri"/>
                <a:cs typeface="Calibri"/>
                <a:sym typeface="Calibri"/>
              </a:rPr>
              <a:t>PDEC Mission</a:t>
            </a:r>
            <a:r>
              <a:rPr lang="en-US" sz="2000" dirty="0">
                <a:solidFill>
                  <a:srgbClr val="0000FF"/>
                </a:solidFill>
                <a:latin typeface="+mn-lt"/>
                <a:ea typeface="Calibri"/>
                <a:cs typeface="Calibri"/>
                <a:sym typeface="Calibri"/>
              </a:rPr>
              <a:t>: </a:t>
            </a:r>
            <a:r>
              <a:rPr lang="en-US" sz="2000" i="1" dirty="0">
                <a:solidFill>
                  <a:srgbClr val="0000FF"/>
                </a:solidFill>
                <a:latin typeface="+mn-lt"/>
                <a:ea typeface="Calibri"/>
                <a:cs typeface="Calibri"/>
                <a:sym typeface="Calibri"/>
              </a:rPr>
              <a:t>Patient Digital Engagement will focus services to meet patient needs in real time and create an easy and user-friendly patient virtual experience.</a:t>
            </a:r>
            <a:endParaRPr dirty="0"/>
          </a:p>
          <a:p>
            <a:pPr marL="285750" lvl="0" indent="-285750" algn="l" rtl="0">
              <a:lnSpc>
                <a:spcPct val="95000"/>
              </a:lnSpc>
              <a:spcBef>
                <a:spcPts val="0"/>
              </a:spcBef>
              <a:spcAft>
                <a:spcPts val="1200"/>
              </a:spcAft>
              <a:buFont typeface="Arial" panose="020B0604020202020204" pitchFamily="34" charset="0"/>
              <a:buChar char="•"/>
            </a:pPr>
            <a:r>
              <a:rPr lang="en-US" sz="2000" dirty="0"/>
              <a:t>Patient Partners from the start, now 2 partner voices on each sub-committee as well</a:t>
            </a:r>
          </a:p>
          <a:p>
            <a:pPr marL="285750" lvl="0" indent="-285750" algn="l" rtl="0">
              <a:lnSpc>
                <a:spcPct val="95000"/>
              </a:lnSpc>
              <a:spcBef>
                <a:spcPts val="0"/>
              </a:spcBef>
              <a:spcAft>
                <a:spcPts val="1200"/>
              </a:spcAft>
              <a:buFont typeface="Arial" panose="020B0604020202020204" pitchFamily="34" charset="0"/>
              <a:buChar char="•"/>
            </a:pPr>
            <a:r>
              <a:rPr lang="en-US" sz="2000" dirty="0"/>
              <a:t>Meet monthly with report outs by sub-committees on the work progress</a:t>
            </a:r>
          </a:p>
          <a:p>
            <a:pPr marL="285750" lvl="0" indent="-285750" algn="l" rtl="0">
              <a:lnSpc>
                <a:spcPct val="95000"/>
              </a:lnSpc>
              <a:spcBef>
                <a:spcPts val="0"/>
              </a:spcBef>
              <a:spcAft>
                <a:spcPts val="1200"/>
              </a:spcAft>
              <a:buFont typeface="Arial" panose="020B0604020202020204" pitchFamily="34" charset="0"/>
              <a:buChar char="•"/>
            </a:pPr>
            <a:r>
              <a:rPr lang="en-US" sz="2000" dirty="0"/>
              <a:t>Each meeting starts with a word from our patient partners and a review of the previous meeting’s survey results</a:t>
            </a:r>
            <a:endParaRPr sz="2000" dirty="0"/>
          </a:p>
        </p:txBody>
      </p:sp>
      <p:sp>
        <p:nvSpPr>
          <p:cNvPr id="171" name="Google Shape;171;p28"/>
          <p:cNvSpPr txBox="1">
            <a:spLocks noGrp="1"/>
          </p:cNvSpPr>
          <p:nvPr>
            <p:ph type="sldNum" idx="12"/>
          </p:nvPr>
        </p:nvSpPr>
        <p:spPr>
          <a:xfrm>
            <a:off x="8556782" y="6333133"/>
            <a:ext cx="548700" cy="525000"/>
          </a:xfrm>
          <a:prstGeom prst="rect">
            <a:avLst/>
          </a:prstGeom>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3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sz="13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751786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9"/>
          <p:cNvSpPr txBox="1">
            <a:spLocks noGrp="1"/>
          </p:cNvSpPr>
          <p:nvPr>
            <p:ph type="title"/>
          </p:nvPr>
        </p:nvSpPr>
        <p:spPr>
          <a:xfrm>
            <a:off x="381150" y="659546"/>
            <a:ext cx="8381700" cy="114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800" dirty="0"/>
              <a:t>Farah and Faye’s work on the committee</a:t>
            </a:r>
            <a:endParaRPr sz="2800" dirty="0"/>
          </a:p>
        </p:txBody>
      </p:sp>
      <p:sp>
        <p:nvSpPr>
          <p:cNvPr id="177" name="Google Shape;177;p29"/>
          <p:cNvSpPr txBox="1">
            <a:spLocks noGrp="1"/>
          </p:cNvSpPr>
          <p:nvPr>
            <p:ph type="body" idx="1"/>
          </p:nvPr>
        </p:nvSpPr>
        <p:spPr>
          <a:xfrm>
            <a:off x="381150" y="1624975"/>
            <a:ext cx="8229300" cy="414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800" dirty="0"/>
              <a:t>Experience of being patient partners in this work</a:t>
            </a:r>
            <a:endParaRPr sz="2800" dirty="0"/>
          </a:p>
        </p:txBody>
      </p:sp>
      <p:sp>
        <p:nvSpPr>
          <p:cNvPr id="178" name="Google Shape;178;p29"/>
          <p:cNvSpPr txBox="1">
            <a:spLocks noGrp="1"/>
          </p:cNvSpPr>
          <p:nvPr>
            <p:ph type="sldNum" idx="12"/>
          </p:nvPr>
        </p:nvSpPr>
        <p:spPr>
          <a:xfrm>
            <a:off x="8556782" y="6333133"/>
            <a:ext cx="548700" cy="525000"/>
          </a:xfrm>
          <a:prstGeom prst="rect">
            <a:avLst/>
          </a:prstGeom>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3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1300" b="0" i="0" u="none" strike="noStrike" kern="0" cap="none" spc="0" normalizeH="0" baseline="0" noProof="0">
              <a:ln>
                <a:noFill/>
              </a:ln>
              <a:solidFill>
                <a:srgbClr val="000000"/>
              </a:solidFill>
              <a:effectLst/>
              <a:uLnTx/>
              <a:uFillTx/>
              <a:latin typeface="Arial"/>
              <a:cs typeface="Arial"/>
              <a:sym typeface="Arial"/>
            </a:endParaRPr>
          </a:p>
        </p:txBody>
      </p:sp>
      <p:pic>
        <p:nvPicPr>
          <p:cNvPr id="179" name="Google Shape;179;p29"/>
          <p:cNvPicPr preferRelativeResize="0"/>
          <p:nvPr/>
        </p:nvPicPr>
        <p:blipFill rotWithShape="1">
          <a:blip r:embed="rId3">
            <a:alphaModFix/>
          </a:blip>
          <a:srcRect l="19186" t="32606" r="34446" b="18308"/>
          <a:stretch/>
        </p:blipFill>
        <p:spPr>
          <a:xfrm>
            <a:off x="1647375" y="2655425"/>
            <a:ext cx="6782327" cy="3826401"/>
          </a:xfrm>
          <a:prstGeom prst="rect">
            <a:avLst/>
          </a:prstGeom>
          <a:noFill/>
          <a:ln>
            <a:noFill/>
          </a:ln>
        </p:spPr>
      </p:pic>
    </p:spTree>
    <p:extLst>
      <p:ext uri="{BB962C8B-B14F-4D97-AF65-F5344CB8AC3E}">
        <p14:creationId xmlns:p14="http://schemas.microsoft.com/office/powerpoint/2010/main" val="2174211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0"/>
          <p:cNvSpPr txBox="1">
            <a:spLocks noGrp="1"/>
          </p:cNvSpPr>
          <p:nvPr>
            <p:ph type="title"/>
          </p:nvPr>
        </p:nvSpPr>
        <p:spPr>
          <a:xfrm>
            <a:off x="381150" y="504650"/>
            <a:ext cx="8381700" cy="114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4000"/>
              <a:t>Conclusions and Questions</a:t>
            </a:r>
            <a:endParaRPr sz="4000"/>
          </a:p>
        </p:txBody>
      </p:sp>
      <p:sp>
        <p:nvSpPr>
          <p:cNvPr id="185" name="Google Shape;185;p30"/>
          <p:cNvSpPr txBox="1">
            <a:spLocks noGrp="1"/>
          </p:cNvSpPr>
          <p:nvPr>
            <p:ph type="body" idx="1"/>
          </p:nvPr>
        </p:nvSpPr>
        <p:spPr>
          <a:xfrm>
            <a:off x="522798" y="1501141"/>
            <a:ext cx="7383000" cy="248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800" dirty="0"/>
              <a:t>This work is neither complicated nor difficult</a:t>
            </a:r>
            <a:endParaRPr sz="2800" dirty="0"/>
          </a:p>
          <a:p>
            <a:pPr marL="0" lvl="0" indent="0" algn="l" rtl="0">
              <a:spcBef>
                <a:spcPts val="0"/>
              </a:spcBef>
              <a:spcAft>
                <a:spcPts val="0"/>
              </a:spcAft>
              <a:buNone/>
            </a:pPr>
            <a:endParaRPr sz="2000" dirty="0"/>
          </a:p>
          <a:p>
            <a:pPr marL="0" lvl="0" indent="0" algn="l" rtl="0">
              <a:spcBef>
                <a:spcPts val="0"/>
              </a:spcBef>
              <a:spcAft>
                <a:spcPts val="0"/>
              </a:spcAft>
              <a:buNone/>
            </a:pPr>
            <a:r>
              <a:rPr lang="en-US" sz="2800" dirty="0"/>
              <a:t>You too can do this!</a:t>
            </a:r>
            <a:endParaRPr sz="2800" dirty="0"/>
          </a:p>
          <a:p>
            <a:pPr marL="0" lvl="0" indent="0" algn="l" rtl="0">
              <a:spcBef>
                <a:spcPts val="0"/>
              </a:spcBef>
              <a:spcAft>
                <a:spcPts val="0"/>
              </a:spcAft>
              <a:buNone/>
            </a:pPr>
            <a:endParaRPr sz="2000" dirty="0"/>
          </a:p>
          <a:p>
            <a:pPr marL="0" lvl="0" indent="0" algn="l" rtl="0">
              <a:spcBef>
                <a:spcPts val="0"/>
              </a:spcBef>
              <a:spcAft>
                <a:spcPts val="0"/>
              </a:spcAft>
              <a:buNone/>
            </a:pPr>
            <a:r>
              <a:rPr lang="en-US" sz="2800" dirty="0"/>
              <a:t>Be the champion in your system</a:t>
            </a:r>
            <a:endParaRPr sz="2800" dirty="0"/>
          </a:p>
        </p:txBody>
      </p:sp>
      <p:sp>
        <p:nvSpPr>
          <p:cNvPr id="186" name="Google Shape;186;p30"/>
          <p:cNvSpPr txBox="1">
            <a:spLocks noGrp="1"/>
          </p:cNvSpPr>
          <p:nvPr>
            <p:ph type="sldNum" idx="12"/>
          </p:nvPr>
        </p:nvSpPr>
        <p:spPr>
          <a:xfrm>
            <a:off x="8556782" y="6333133"/>
            <a:ext cx="548700" cy="525000"/>
          </a:xfrm>
          <a:prstGeom prst="rect">
            <a:avLst/>
          </a:prstGeom>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3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sz="1300" b="0" i="0" u="none" strike="noStrike" kern="0" cap="none" spc="0" normalizeH="0" baseline="0" noProof="0">
              <a:ln>
                <a:noFill/>
              </a:ln>
              <a:solidFill>
                <a:srgbClr val="000000"/>
              </a:solidFill>
              <a:effectLst/>
              <a:uLnTx/>
              <a:uFillTx/>
              <a:latin typeface="Arial"/>
              <a:cs typeface="Arial"/>
              <a:sym typeface="Arial"/>
            </a:endParaRPr>
          </a:p>
        </p:txBody>
      </p:sp>
      <p:pic>
        <p:nvPicPr>
          <p:cNvPr id="187" name="Google Shape;187;p30"/>
          <p:cNvPicPr preferRelativeResize="0"/>
          <p:nvPr/>
        </p:nvPicPr>
        <p:blipFill rotWithShape="1">
          <a:blip r:embed="rId3">
            <a:alphaModFix/>
          </a:blip>
          <a:srcRect b="12510"/>
          <a:stretch/>
        </p:blipFill>
        <p:spPr>
          <a:xfrm>
            <a:off x="1238202" y="3651808"/>
            <a:ext cx="6729800" cy="2943825"/>
          </a:xfrm>
          <a:prstGeom prst="rect">
            <a:avLst/>
          </a:prstGeom>
          <a:noFill/>
          <a:ln>
            <a:noFill/>
          </a:ln>
        </p:spPr>
      </p:pic>
    </p:spTree>
    <p:extLst>
      <p:ext uri="{BB962C8B-B14F-4D97-AF65-F5344CB8AC3E}">
        <p14:creationId xmlns:p14="http://schemas.microsoft.com/office/powerpoint/2010/main" val="40712516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1A2BD6-413F-4D4F-84B1-F18CD85FA174}"/>
              </a:ext>
            </a:extLst>
          </p:cNvPr>
          <p:cNvSpPr>
            <a:spLocks noGrp="1"/>
          </p:cNvSpPr>
          <p:nvPr>
            <p:ph type="title" idx="4294967295"/>
          </p:nvPr>
        </p:nvSpPr>
        <p:spPr>
          <a:xfrm>
            <a:off x="157555" y="1732966"/>
            <a:ext cx="5596758" cy="4399613"/>
          </a:xfrm>
        </p:spPr>
        <p:txBody>
          <a:bodyPr/>
          <a:lstStyle/>
          <a:p>
            <a:pPr>
              <a:lnSpc>
                <a:spcPct val="95000"/>
              </a:lnSpc>
            </a:pPr>
            <a:br>
              <a:rPr lang="en-US" sz="2000" dirty="0">
                <a:solidFill>
                  <a:srgbClr val="035C9F"/>
                </a:solidFill>
              </a:rPr>
            </a:br>
            <a:br>
              <a:rPr lang="en-US" sz="2400" dirty="0"/>
            </a:br>
            <a:r>
              <a:rPr lang="en-US" sz="2400" dirty="0"/>
              <a:t>	</a:t>
            </a:r>
            <a:endParaRPr lang="en-US" dirty="0"/>
          </a:p>
        </p:txBody>
      </p:sp>
      <p:sp>
        <p:nvSpPr>
          <p:cNvPr id="46081" name="Content Placeholder 7"/>
          <p:cNvSpPr>
            <a:spLocks noGrp="1"/>
          </p:cNvSpPr>
          <p:nvPr>
            <p:ph idx="4294967295"/>
          </p:nvPr>
        </p:nvSpPr>
        <p:spPr>
          <a:xfrm>
            <a:off x="6148388" y="6583363"/>
            <a:ext cx="2995612" cy="2536825"/>
          </a:xfrm>
        </p:spPr>
        <p:txBody>
          <a:bodyPr/>
          <a:lstStyle/>
          <a:p>
            <a:pPr marL="0" indent="0">
              <a:buNone/>
            </a:pPr>
            <a:r>
              <a:rPr lang="en-US" sz="2800" dirty="0">
                <a:latin typeface="Arial" charset="0"/>
                <a:ea typeface="ＭＳ Ｐゴシック" charset="0"/>
                <a:cs typeface="ＭＳ Ｐゴシック" charset="0"/>
              </a:rPr>
              <a:t>					</a:t>
            </a:r>
          </a:p>
        </p:txBody>
      </p:sp>
      <p:pic>
        <p:nvPicPr>
          <p:cNvPr id="6" name="Picture 5">
            <a:extLst>
              <a:ext uri="{FF2B5EF4-FFF2-40B4-BE49-F238E27FC236}">
                <a16:creationId xmlns:a16="http://schemas.microsoft.com/office/drawing/2014/main" id="{62000482-8823-1E4B-80CA-6FE1FE492848}"/>
              </a:ext>
            </a:extLst>
          </p:cNvPr>
          <p:cNvPicPr>
            <a:picLocks noChangeAspect="1"/>
          </p:cNvPicPr>
          <p:nvPr/>
        </p:nvPicPr>
        <p:blipFill>
          <a:blip r:embed="rId2"/>
          <a:stretch>
            <a:fillRect/>
          </a:stretch>
        </p:blipFill>
        <p:spPr>
          <a:xfrm>
            <a:off x="0" y="5239926"/>
            <a:ext cx="9144000" cy="1618074"/>
          </a:xfrm>
          <a:prstGeom prst="rect">
            <a:avLst/>
          </a:prstGeom>
        </p:spPr>
      </p:pic>
      <p:pic>
        <p:nvPicPr>
          <p:cNvPr id="9" name="Picture 8">
            <a:extLst>
              <a:ext uri="{FF2B5EF4-FFF2-40B4-BE49-F238E27FC236}">
                <a16:creationId xmlns:a16="http://schemas.microsoft.com/office/drawing/2014/main" id="{F7961B60-B85B-2145-BB92-6D6B6F25DEAB}"/>
              </a:ext>
            </a:extLst>
          </p:cNvPr>
          <p:cNvPicPr>
            <a:picLocks noChangeAspect="1"/>
          </p:cNvPicPr>
          <p:nvPr/>
        </p:nvPicPr>
        <p:blipFill>
          <a:blip r:embed="rId3"/>
          <a:stretch>
            <a:fillRect/>
          </a:stretch>
        </p:blipFill>
        <p:spPr>
          <a:xfrm>
            <a:off x="0" y="-28850"/>
            <a:ext cx="9144000" cy="1392791"/>
          </a:xfrm>
          <a:prstGeom prst="rect">
            <a:avLst/>
          </a:prstGeom>
        </p:spPr>
      </p:pic>
      <p:sp>
        <p:nvSpPr>
          <p:cNvPr id="2" name="TextBox 1">
            <a:extLst>
              <a:ext uri="{FF2B5EF4-FFF2-40B4-BE49-F238E27FC236}">
                <a16:creationId xmlns:a16="http://schemas.microsoft.com/office/drawing/2014/main" id="{CC92B814-E4C2-1243-87A5-8BA879700B69}"/>
              </a:ext>
            </a:extLst>
          </p:cNvPr>
          <p:cNvSpPr txBox="1"/>
          <p:nvPr/>
        </p:nvSpPr>
        <p:spPr>
          <a:xfrm>
            <a:off x="461677" y="1790870"/>
            <a:ext cx="5292636" cy="2502223"/>
          </a:xfrm>
          <a:prstGeom prst="rect">
            <a:avLst/>
          </a:prstGeom>
          <a:noFill/>
        </p:spPr>
        <p:txBody>
          <a:bodyPr wrap="square" rtlCol="0">
            <a:spAutoFit/>
          </a:bodyPr>
          <a:lstStyle/>
          <a:p>
            <a:pPr eaLnBrk="0" hangingPunct="0">
              <a:lnSpc>
                <a:spcPct val="95000"/>
              </a:lnSpc>
              <a:spcBef>
                <a:spcPct val="20000"/>
              </a:spcBef>
              <a:spcAft>
                <a:spcPts val="1800"/>
              </a:spcAft>
              <a:buClr>
                <a:schemeClr val="accent2"/>
              </a:buClr>
              <a:buSzPct val="110000"/>
            </a:pPr>
            <a:r>
              <a:rPr lang="en-US" sz="2400" dirty="0" err="1">
                <a:solidFill>
                  <a:srgbClr val="000090"/>
                </a:solidFill>
                <a:ea typeface="ＭＳ Ｐゴシック" charset="-128"/>
              </a:rPr>
              <a:t>Kix</a:t>
            </a:r>
            <a:r>
              <a:rPr lang="en-US" sz="2400" dirty="0">
                <a:solidFill>
                  <a:srgbClr val="000090"/>
                </a:solidFill>
                <a:ea typeface="ＭＳ Ｐゴシック" charset="-128"/>
              </a:rPr>
              <a:t> Brooks, </a:t>
            </a:r>
            <a:r>
              <a:rPr lang="en-US" sz="2400" i="1" dirty="0">
                <a:solidFill>
                  <a:srgbClr val="000090"/>
                </a:solidFill>
                <a:ea typeface="ＭＳ Ｐゴシック" charset="-128"/>
              </a:rPr>
              <a:t>Board Chair for the Monroe Carell, Jr. Children’s Hospital at Vanderbilt</a:t>
            </a:r>
          </a:p>
          <a:p>
            <a:pPr eaLnBrk="0" hangingPunct="0">
              <a:lnSpc>
                <a:spcPct val="95000"/>
              </a:lnSpc>
              <a:spcBef>
                <a:spcPct val="20000"/>
              </a:spcBef>
              <a:spcAft>
                <a:spcPts val="1800"/>
              </a:spcAft>
              <a:buClr>
                <a:schemeClr val="accent2"/>
              </a:buClr>
              <a:buSzPct val="110000"/>
            </a:pPr>
            <a:r>
              <a:rPr lang="en-US" sz="2400" b="1" i="1" dirty="0">
                <a:solidFill>
                  <a:srgbClr val="000090"/>
                </a:solidFill>
                <a:ea typeface="ＭＳ Ｐゴシック" charset="-128"/>
              </a:rPr>
              <a:t>Register for both the webinar and Conference for a chance to win </a:t>
            </a:r>
            <a:r>
              <a:rPr lang="en-US" sz="2400" b="1" i="1" dirty="0" err="1">
                <a:solidFill>
                  <a:srgbClr val="000090"/>
                </a:solidFill>
                <a:ea typeface="ＭＳ Ｐゴシック" charset="-128"/>
              </a:rPr>
              <a:t>Kix</a:t>
            </a:r>
            <a:r>
              <a:rPr lang="en-US" sz="2400" b="1" i="1" dirty="0">
                <a:solidFill>
                  <a:srgbClr val="000090"/>
                </a:solidFill>
                <a:ea typeface="ＭＳ Ｐゴシック" charset="-128"/>
              </a:rPr>
              <a:t> Brooks “New to This Town” album!</a:t>
            </a:r>
          </a:p>
        </p:txBody>
      </p:sp>
      <p:sp>
        <p:nvSpPr>
          <p:cNvPr id="11" name="Rectangle 10">
            <a:extLst>
              <a:ext uri="{FF2B5EF4-FFF2-40B4-BE49-F238E27FC236}">
                <a16:creationId xmlns:a16="http://schemas.microsoft.com/office/drawing/2014/main" id="{EC61DD16-E82F-C742-960D-6C6A3FDBD860}"/>
              </a:ext>
            </a:extLst>
          </p:cNvPr>
          <p:cNvSpPr/>
          <p:nvPr/>
        </p:nvSpPr>
        <p:spPr>
          <a:xfrm>
            <a:off x="2603828" y="409938"/>
            <a:ext cx="3544560" cy="646331"/>
          </a:xfrm>
          <a:prstGeom prst="rect">
            <a:avLst/>
          </a:prstGeom>
        </p:spPr>
        <p:txBody>
          <a:bodyPr wrap="none">
            <a:spAutoFit/>
          </a:bodyPr>
          <a:lstStyle/>
          <a:p>
            <a:pPr algn="ctr"/>
            <a:r>
              <a:rPr lang="en-US" sz="3600" b="1" dirty="0">
                <a:solidFill>
                  <a:srgbClr val="000090"/>
                </a:solidFill>
                <a:latin typeface="Arial"/>
                <a:cs typeface="Arial"/>
              </a:rPr>
              <a:t>Giveaway Prize</a:t>
            </a:r>
          </a:p>
        </p:txBody>
      </p:sp>
      <p:pic>
        <p:nvPicPr>
          <p:cNvPr id="10" name="Picture 9" descr="A person wearing a hat&#10;&#10;Description automatically generated">
            <a:extLst>
              <a:ext uri="{FF2B5EF4-FFF2-40B4-BE49-F238E27FC236}">
                <a16:creationId xmlns:a16="http://schemas.microsoft.com/office/drawing/2014/main" id="{657BA117-FEBE-C64E-B489-A114F196B40F}"/>
              </a:ext>
            </a:extLst>
          </p:cNvPr>
          <p:cNvPicPr>
            <a:picLocks noChangeAspect="1"/>
          </p:cNvPicPr>
          <p:nvPr/>
        </p:nvPicPr>
        <p:blipFill>
          <a:blip r:embed="rId4"/>
          <a:stretch>
            <a:fillRect/>
          </a:stretch>
        </p:blipFill>
        <p:spPr>
          <a:xfrm>
            <a:off x="6030805" y="2001406"/>
            <a:ext cx="2714498" cy="2626933"/>
          </a:xfrm>
          <a:prstGeom prst="rect">
            <a:avLst/>
          </a:prstGeom>
        </p:spPr>
      </p:pic>
      <p:sp>
        <p:nvSpPr>
          <p:cNvPr id="8" name="Rectangle 7">
            <a:extLst>
              <a:ext uri="{FF2B5EF4-FFF2-40B4-BE49-F238E27FC236}">
                <a16:creationId xmlns:a16="http://schemas.microsoft.com/office/drawing/2014/main" id="{9A9FE353-BB4E-024A-AD6E-2E52844BDE7F}"/>
              </a:ext>
            </a:extLst>
          </p:cNvPr>
          <p:cNvSpPr/>
          <p:nvPr/>
        </p:nvSpPr>
        <p:spPr>
          <a:xfrm>
            <a:off x="0" y="4332396"/>
            <a:ext cx="4615366" cy="461665"/>
          </a:xfrm>
          <a:prstGeom prst="rect">
            <a:avLst/>
          </a:prstGeom>
        </p:spPr>
        <p:txBody>
          <a:bodyPr wrap="none">
            <a:spAutoFit/>
          </a:bodyPr>
          <a:lstStyle/>
          <a:p>
            <a:pPr lvl="2"/>
            <a:r>
              <a:rPr lang="en-US" sz="2400" b="1" dirty="0">
                <a:solidFill>
                  <a:srgbClr val="007200"/>
                </a:solidFill>
                <a:hlinkClick r:id="rId5"/>
              </a:rPr>
              <a:t>Register for Conference</a:t>
            </a:r>
            <a:endParaRPr lang="en-US" sz="2400" b="1" dirty="0">
              <a:solidFill>
                <a:srgbClr val="007200"/>
              </a:solidFill>
            </a:endParaRPr>
          </a:p>
        </p:txBody>
      </p:sp>
    </p:spTree>
    <p:extLst>
      <p:ext uri="{BB962C8B-B14F-4D97-AF65-F5344CB8AC3E}">
        <p14:creationId xmlns:p14="http://schemas.microsoft.com/office/powerpoint/2010/main" val="5514972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C359A8F-495F-D543-BCCE-B3152458E74A}"/>
              </a:ext>
            </a:extLst>
          </p:cNvPr>
          <p:cNvSpPr>
            <a:spLocks noGrp="1"/>
          </p:cNvSpPr>
          <p:nvPr>
            <p:ph idx="1"/>
          </p:nvPr>
        </p:nvSpPr>
        <p:spPr>
          <a:xfrm>
            <a:off x="4881729" y="2169199"/>
            <a:ext cx="3972337" cy="1259801"/>
          </a:xfrm>
        </p:spPr>
        <p:txBody>
          <a:bodyPr/>
          <a:lstStyle/>
          <a:p>
            <a:endParaRPr lang="en-US" sz="1200" dirty="0"/>
          </a:p>
          <a:p>
            <a:pPr marL="0" indent="0" algn="ctr">
              <a:buNone/>
            </a:pPr>
            <a:r>
              <a:rPr lang="en-US" dirty="0">
                <a:cs typeface="Arial"/>
              </a:rPr>
              <a:t>Please complete this     short survey: </a:t>
            </a:r>
          </a:p>
          <a:p>
            <a:pPr marL="0" indent="0" algn="ctr">
              <a:buNone/>
            </a:pPr>
            <a:r>
              <a:rPr lang="en-US" dirty="0">
                <a:cs typeface="Arial"/>
              </a:rPr>
              <a:t>https://</a:t>
            </a:r>
            <a:r>
              <a:rPr lang="en-US" dirty="0" err="1">
                <a:cs typeface="Arial"/>
              </a:rPr>
              <a:t>www.surveymonkey.com</a:t>
            </a:r>
            <a:r>
              <a:rPr lang="en-US" dirty="0">
                <a:cs typeface="Arial"/>
              </a:rPr>
              <a:t>/r/FQQPGKZ</a:t>
            </a:r>
          </a:p>
        </p:txBody>
      </p:sp>
      <p:pic>
        <p:nvPicPr>
          <p:cNvPr id="7" name="Picture 6">
            <a:extLst>
              <a:ext uri="{FF2B5EF4-FFF2-40B4-BE49-F238E27FC236}">
                <a16:creationId xmlns:a16="http://schemas.microsoft.com/office/drawing/2014/main" id="{1BCF36D0-BBDA-4440-B3CA-0571A826F483}"/>
              </a:ext>
            </a:extLst>
          </p:cNvPr>
          <p:cNvPicPr>
            <a:picLocks noChangeAspect="1"/>
          </p:cNvPicPr>
          <p:nvPr/>
        </p:nvPicPr>
        <p:blipFill>
          <a:blip r:embed="rId3"/>
          <a:stretch>
            <a:fillRect/>
          </a:stretch>
        </p:blipFill>
        <p:spPr>
          <a:xfrm>
            <a:off x="414879" y="1867694"/>
            <a:ext cx="4534944" cy="4157032"/>
          </a:xfrm>
          <a:prstGeom prst="rect">
            <a:avLst/>
          </a:prstGeom>
        </p:spPr>
      </p:pic>
      <p:pic>
        <p:nvPicPr>
          <p:cNvPr id="8" name="Picture 7">
            <a:extLst>
              <a:ext uri="{FF2B5EF4-FFF2-40B4-BE49-F238E27FC236}">
                <a16:creationId xmlns:a16="http://schemas.microsoft.com/office/drawing/2014/main" id="{8426D1C9-2CC5-BB44-93E2-E2C3EDCD3A1A}"/>
              </a:ext>
            </a:extLst>
          </p:cNvPr>
          <p:cNvPicPr>
            <a:picLocks noChangeAspect="1"/>
          </p:cNvPicPr>
          <p:nvPr/>
        </p:nvPicPr>
        <p:blipFill>
          <a:blip r:embed="rId4"/>
          <a:stretch>
            <a:fillRect/>
          </a:stretch>
        </p:blipFill>
        <p:spPr>
          <a:xfrm>
            <a:off x="0" y="-44245"/>
            <a:ext cx="9144000" cy="1259801"/>
          </a:xfrm>
          <a:prstGeom prst="rect">
            <a:avLst/>
          </a:prstGeom>
        </p:spPr>
      </p:pic>
    </p:spTree>
    <p:extLst>
      <p:ext uri="{BB962C8B-B14F-4D97-AF65-F5344CB8AC3E}">
        <p14:creationId xmlns:p14="http://schemas.microsoft.com/office/powerpoint/2010/main" val="2867519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2"/>
          <p:cNvSpPr>
            <a:spLocks noGrp="1" noChangeArrowheads="1"/>
          </p:cNvSpPr>
          <p:nvPr>
            <p:ph type="title" idx="4294967295"/>
          </p:nvPr>
        </p:nvSpPr>
        <p:spPr>
          <a:xfrm>
            <a:off x="673100" y="25400"/>
            <a:ext cx="8470900" cy="1027113"/>
          </a:xfrm>
        </p:spPr>
        <p:txBody>
          <a:bodyPr/>
          <a:lstStyle/>
          <a:p>
            <a:br>
              <a:rPr lang="en-US" dirty="0">
                <a:latin typeface="Arial" charset="0"/>
                <a:ea typeface="ＭＳ Ｐゴシック" charset="0"/>
                <a:cs typeface="Arial" charset="0"/>
              </a:rPr>
            </a:br>
            <a:br>
              <a:rPr lang="en-US" dirty="0">
                <a:latin typeface="Arial" charset="0"/>
                <a:ea typeface="ＭＳ Ｐゴシック" charset="0"/>
                <a:cs typeface="ＭＳ Ｐゴシック" charset="0"/>
              </a:rPr>
            </a:br>
            <a:endParaRPr lang="en-US" dirty="0">
              <a:latin typeface="Arial" charset="0"/>
              <a:ea typeface="ＭＳ Ｐゴシック" charset="0"/>
              <a:cs typeface="Arial" charset="0"/>
            </a:endParaRPr>
          </a:p>
        </p:txBody>
      </p:sp>
      <p:pic>
        <p:nvPicPr>
          <p:cNvPr id="7" name="Picture 6">
            <a:extLst>
              <a:ext uri="{FF2B5EF4-FFF2-40B4-BE49-F238E27FC236}">
                <a16:creationId xmlns:a16="http://schemas.microsoft.com/office/drawing/2014/main" id="{4DCBB974-73FF-344F-B261-BE303344AEBD}"/>
              </a:ext>
            </a:extLst>
          </p:cNvPr>
          <p:cNvPicPr>
            <a:picLocks noChangeAspect="1"/>
          </p:cNvPicPr>
          <p:nvPr/>
        </p:nvPicPr>
        <p:blipFill>
          <a:blip r:embed="rId3"/>
          <a:stretch>
            <a:fillRect/>
          </a:stretch>
        </p:blipFill>
        <p:spPr>
          <a:xfrm>
            <a:off x="84565" y="103285"/>
            <a:ext cx="8974869" cy="1588145"/>
          </a:xfrm>
          <a:prstGeom prst="rect">
            <a:avLst/>
          </a:prstGeom>
        </p:spPr>
      </p:pic>
      <p:pic>
        <p:nvPicPr>
          <p:cNvPr id="3" name="Picture 2" descr="A screenshot of a cell phone&#10;&#10;Description automatically generated">
            <a:extLst>
              <a:ext uri="{FF2B5EF4-FFF2-40B4-BE49-F238E27FC236}">
                <a16:creationId xmlns:a16="http://schemas.microsoft.com/office/drawing/2014/main" id="{4D290533-CB85-9A4E-9231-93A9E82449EF}"/>
              </a:ext>
            </a:extLst>
          </p:cNvPr>
          <p:cNvPicPr>
            <a:picLocks noChangeAspect="1"/>
          </p:cNvPicPr>
          <p:nvPr/>
        </p:nvPicPr>
        <p:blipFill>
          <a:blip r:embed="rId4"/>
          <a:stretch>
            <a:fillRect/>
          </a:stretch>
        </p:blipFill>
        <p:spPr>
          <a:xfrm>
            <a:off x="-1" y="1769315"/>
            <a:ext cx="9144000" cy="4724603"/>
          </a:xfrm>
          <a:prstGeom prst="rect">
            <a:avLst/>
          </a:prstGeom>
        </p:spPr>
      </p:pic>
    </p:spTree>
    <p:extLst>
      <p:ext uri="{BB962C8B-B14F-4D97-AF65-F5344CB8AC3E}">
        <p14:creationId xmlns:p14="http://schemas.microsoft.com/office/powerpoint/2010/main" val="4245860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886044" y="6123872"/>
            <a:ext cx="5108793" cy="369332"/>
          </a:xfrm>
          <a:prstGeom prst="rect">
            <a:avLst/>
          </a:prstGeom>
          <a:noFill/>
        </p:spPr>
        <p:txBody>
          <a:bodyPr wrap="square" rtlCol="0">
            <a:spAutoFit/>
          </a:bodyPr>
          <a:lstStyle/>
          <a:p>
            <a:pPr algn="ctr" fontAlgn="auto">
              <a:spcBef>
                <a:spcPts val="0"/>
              </a:spcBef>
              <a:spcAft>
                <a:spcPts val="0"/>
              </a:spcAft>
            </a:pPr>
            <a:r>
              <a:rPr lang="en-US" dirty="0">
                <a:solidFill>
                  <a:prstClr val="black"/>
                </a:solidFill>
                <a:latin typeface="Calibri"/>
                <a:ea typeface="+mn-ea"/>
                <a:cs typeface="+mn-cs"/>
                <a:hlinkClick r:id="rId2"/>
              </a:rPr>
              <a:t>www.ipfcc.org/events/conference.html</a:t>
            </a:r>
            <a:endParaRPr lang="en-US" dirty="0">
              <a:solidFill>
                <a:prstClr val="black"/>
              </a:solidFill>
              <a:latin typeface="Calibri"/>
              <a:ea typeface="+mn-ea"/>
              <a:cs typeface="+mn-cs"/>
            </a:endParaRPr>
          </a:p>
        </p:txBody>
      </p:sp>
      <p:sp>
        <p:nvSpPr>
          <p:cNvPr id="2" name="TextBox 1"/>
          <p:cNvSpPr txBox="1"/>
          <p:nvPr/>
        </p:nvSpPr>
        <p:spPr>
          <a:xfrm>
            <a:off x="4802244" y="1472595"/>
            <a:ext cx="4307259" cy="4095993"/>
          </a:xfrm>
          <a:prstGeom prst="rect">
            <a:avLst/>
          </a:prstGeom>
          <a:noFill/>
        </p:spPr>
        <p:txBody>
          <a:bodyPr wrap="square" rtlCol="0">
            <a:spAutoFit/>
          </a:bodyPr>
          <a:lstStyle/>
          <a:p>
            <a:pPr fontAlgn="auto">
              <a:spcBef>
                <a:spcPts val="0"/>
              </a:spcBef>
              <a:spcAft>
                <a:spcPts val="500"/>
              </a:spcAft>
            </a:pPr>
            <a:endParaRPr lang="en-US" sz="800" dirty="0">
              <a:solidFill>
                <a:prstClr val="black"/>
              </a:solidFill>
              <a:latin typeface="Arial"/>
              <a:ea typeface="+mn-ea"/>
              <a:cs typeface="Arial"/>
            </a:endParaRPr>
          </a:p>
          <a:p>
            <a:pPr marL="285750" indent="-285750" fontAlgn="auto">
              <a:spcBef>
                <a:spcPts val="0"/>
              </a:spcBef>
              <a:spcAft>
                <a:spcPts val="1000"/>
              </a:spcAft>
              <a:buFont typeface="Arial"/>
              <a:buChar char="•"/>
            </a:pPr>
            <a:r>
              <a:rPr lang="en-US" dirty="0">
                <a:solidFill>
                  <a:srgbClr val="000090"/>
                </a:solidFill>
                <a:latin typeface="+mn-lt"/>
                <a:ea typeface="ＭＳ Ｐゴシック" charset="-128"/>
              </a:rPr>
              <a:t>3-day kickoff from August 18-20 with plenaries and featured sessions </a:t>
            </a:r>
          </a:p>
          <a:p>
            <a:pPr marL="285750" indent="-285750" fontAlgn="auto">
              <a:spcBef>
                <a:spcPts val="0"/>
              </a:spcBef>
              <a:spcAft>
                <a:spcPts val="1000"/>
              </a:spcAft>
              <a:buFont typeface="Arial"/>
              <a:buChar char="•"/>
            </a:pPr>
            <a:r>
              <a:rPr lang="en-US" dirty="0">
                <a:solidFill>
                  <a:srgbClr val="000090"/>
                </a:solidFill>
                <a:latin typeface="+mn-lt"/>
                <a:ea typeface="ＭＳ Ｐゴシック" charset="-128"/>
              </a:rPr>
              <a:t>Interactive Poster Gallery</a:t>
            </a:r>
          </a:p>
          <a:p>
            <a:pPr marL="285750" indent="-285750" fontAlgn="auto">
              <a:spcBef>
                <a:spcPts val="0"/>
              </a:spcBef>
              <a:spcAft>
                <a:spcPts val="1000"/>
              </a:spcAft>
              <a:buFont typeface="Arial"/>
              <a:buChar char="•"/>
            </a:pPr>
            <a:r>
              <a:rPr lang="en-US" dirty="0">
                <a:solidFill>
                  <a:srgbClr val="000090"/>
                </a:solidFill>
                <a:latin typeface="+mn-lt"/>
                <a:ea typeface="ＭＳ Ｐゴシック" charset="-128"/>
              </a:rPr>
              <a:t>46 breakout sessions and weekly “ask an expert” sessions from   August 25 – September 10</a:t>
            </a:r>
          </a:p>
          <a:p>
            <a:pPr marL="285750" indent="-285750" fontAlgn="auto">
              <a:spcBef>
                <a:spcPts val="0"/>
              </a:spcBef>
              <a:spcAft>
                <a:spcPts val="1000"/>
              </a:spcAft>
              <a:buFont typeface="Arial"/>
              <a:buChar char="•"/>
            </a:pPr>
            <a:r>
              <a:rPr lang="en-US" dirty="0">
                <a:solidFill>
                  <a:srgbClr val="000090"/>
                </a:solidFill>
                <a:latin typeface="+mn-lt"/>
                <a:ea typeface="ＭＳ Ｐゴシック" charset="-128"/>
              </a:rPr>
              <a:t>Over 60 posters</a:t>
            </a:r>
          </a:p>
          <a:p>
            <a:pPr marL="285750" indent="-285750" fontAlgn="auto">
              <a:spcBef>
                <a:spcPts val="0"/>
              </a:spcBef>
              <a:spcAft>
                <a:spcPts val="1000"/>
              </a:spcAft>
              <a:buFont typeface="Arial"/>
              <a:buChar char="•"/>
            </a:pPr>
            <a:r>
              <a:rPr lang="en-US" dirty="0">
                <a:solidFill>
                  <a:srgbClr val="000090"/>
                </a:solidFill>
                <a:latin typeface="+mn-lt"/>
                <a:ea typeface="ＭＳ Ｐゴシック" charset="-128"/>
              </a:rPr>
              <a:t>Nashville-themed surprises and prizes</a:t>
            </a:r>
          </a:p>
          <a:p>
            <a:pPr marL="285750" indent="-285750" fontAlgn="auto">
              <a:spcBef>
                <a:spcPts val="0"/>
              </a:spcBef>
              <a:spcAft>
                <a:spcPts val="1000"/>
              </a:spcAft>
              <a:buFont typeface="Arial"/>
              <a:buChar char="•"/>
            </a:pPr>
            <a:r>
              <a:rPr lang="en-US" dirty="0">
                <a:solidFill>
                  <a:srgbClr val="000090"/>
                </a:solidFill>
                <a:latin typeface="+mn-lt"/>
                <a:ea typeface="ＭＳ Ｐゴシック" charset="-128"/>
              </a:rPr>
              <a:t>Opportunities to connect with presenters and fellow attendees</a:t>
            </a:r>
          </a:p>
        </p:txBody>
      </p:sp>
      <p:sp>
        <p:nvSpPr>
          <p:cNvPr id="7" name="TextBox 6"/>
          <p:cNvSpPr txBox="1"/>
          <p:nvPr/>
        </p:nvSpPr>
        <p:spPr>
          <a:xfrm>
            <a:off x="1706068" y="5754540"/>
            <a:ext cx="5515790" cy="369332"/>
          </a:xfrm>
          <a:prstGeom prst="rect">
            <a:avLst/>
          </a:prstGeom>
          <a:noFill/>
        </p:spPr>
        <p:txBody>
          <a:bodyPr wrap="none" rtlCol="0">
            <a:spAutoFit/>
          </a:bodyPr>
          <a:lstStyle/>
          <a:p>
            <a:pPr fontAlgn="auto">
              <a:spcBef>
                <a:spcPts val="0"/>
              </a:spcBef>
              <a:spcAft>
                <a:spcPts val="0"/>
              </a:spcAft>
            </a:pPr>
            <a:r>
              <a:rPr lang="en-US" sz="1800" b="1" dirty="0">
                <a:solidFill>
                  <a:srgbClr val="008000"/>
                </a:solidFill>
                <a:latin typeface="Arial"/>
                <a:ea typeface="+mn-ea"/>
                <a:cs typeface="Arial"/>
              </a:rPr>
              <a:t>For more information and to register today, visit:</a:t>
            </a:r>
          </a:p>
        </p:txBody>
      </p:sp>
      <p:pic>
        <p:nvPicPr>
          <p:cNvPr id="8" name="Picture 7" descr="Lin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8131" y="551772"/>
            <a:ext cx="2400300" cy="292100"/>
          </a:xfrm>
          <a:prstGeom prst="rect">
            <a:avLst/>
          </a:prstGeom>
        </p:spPr>
      </p:pic>
      <p:pic>
        <p:nvPicPr>
          <p:cNvPr id="5" name="Picture 4">
            <a:extLst>
              <a:ext uri="{FF2B5EF4-FFF2-40B4-BE49-F238E27FC236}">
                <a16:creationId xmlns:a16="http://schemas.microsoft.com/office/drawing/2014/main" id="{3C100016-3FB0-5848-9777-8CAC3413A3A7}"/>
              </a:ext>
            </a:extLst>
          </p:cNvPr>
          <p:cNvPicPr>
            <a:picLocks noChangeAspect="1"/>
          </p:cNvPicPr>
          <p:nvPr/>
        </p:nvPicPr>
        <p:blipFill>
          <a:blip r:embed="rId4"/>
          <a:stretch>
            <a:fillRect/>
          </a:stretch>
        </p:blipFill>
        <p:spPr>
          <a:xfrm>
            <a:off x="233321" y="1357936"/>
            <a:ext cx="4534944" cy="4157032"/>
          </a:xfrm>
          <a:prstGeom prst="rect">
            <a:avLst/>
          </a:prstGeom>
        </p:spPr>
      </p:pic>
      <p:pic>
        <p:nvPicPr>
          <p:cNvPr id="11" name="Picture 10">
            <a:extLst>
              <a:ext uri="{FF2B5EF4-FFF2-40B4-BE49-F238E27FC236}">
                <a16:creationId xmlns:a16="http://schemas.microsoft.com/office/drawing/2014/main" id="{B951634A-C206-BD41-A63A-E0B6D5567840}"/>
              </a:ext>
            </a:extLst>
          </p:cNvPr>
          <p:cNvPicPr>
            <a:picLocks noChangeAspect="1"/>
          </p:cNvPicPr>
          <p:nvPr/>
        </p:nvPicPr>
        <p:blipFill>
          <a:blip r:embed="rId5"/>
          <a:stretch>
            <a:fillRect/>
          </a:stretch>
        </p:blipFill>
        <p:spPr>
          <a:xfrm>
            <a:off x="0" y="0"/>
            <a:ext cx="9144000" cy="988604"/>
          </a:xfrm>
          <a:prstGeom prst="rect">
            <a:avLst/>
          </a:prstGeom>
        </p:spPr>
      </p:pic>
      <p:sp>
        <p:nvSpPr>
          <p:cNvPr id="12" name="TextBox 11">
            <a:extLst>
              <a:ext uri="{FF2B5EF4-FFF2-40B4-BE49-F238E27FC236}">
                <a16:creationId xmlns:a16="http://schemas.microsoft.com/office/drawing/2014/main" id="{9545F6CF-1EE2-5C41-BF1B-E57A838B5E9C}"/>
              </a:ext>
            </a:extLst>
          </p:cNvPr>
          <p:cNvSpPr txBox="1"/>
          <p:nvPr/>
        </p:nvSpPr>
        <p:spPr>
          <a:xfrm>
            <a:off x="875898" y="204296"/>
            <a:ext cx="7784733" cy="954107"/>
          </a:xfrm>
          <a:prstGeom prst="rect">
            <a:avLst/>
          </a:prstGeom>
          <a:noFill/>
        </p:spPr>
        <p:txBody>
          <a:bodyPr wrap="square" rtlCol="0">
            <a:spAutoFit/>
          </a:bodyPr>
          <a:lstStyle/>
          <a:p>
            <a:r>
              <a:rPr lang="en-US" sz="3200" b="1" dirty="0">
                <a:solidFill>
                  <a:srgbClr val="000090"/>
                </a:solidFill>
                <a:latin typeface="Arial"/>
                <a:cs typeface="Arial"/>
              </a:rPr>
              <a:t>IPFCC’s Virtual Conference offers…</a:t>
            </a:r>
          </a:p>
          <a:p>
            <a:endParaRPr lang="en-US" dirty="0"/>
          </a:p>
        </p:txBody>
      </p:sp>
      <p:pic>
        <p:nvPicPr>
          <p:cNvPr id="14" name="Picture 13">
            <a:extLst>
              <a:ext uri="{FF2B5EF4-FFF2-40B4-BE49-F238E27FC236}">
                <a16:creationId xmlns:a16="http://schemas.microsoft.com/office/drawing/2014/main" id="{C26273B3-E137-6748-AE3A-59AF350DCF84}"/>
              </a:ext>
            </a:extLst>
          </p:cNvPr>
          <p:cNvPicPr>
            <a:picLocks noChangeAspect="1"/>
          </p:cNvPicPr>
          <p:nvPr/>
        </p:nvPicPr>
        <p:blipFill>
          <a:blip r:embed="rId6"/>
          <a:stretch>
            <a:fillRect/>
          </a:stretch>
        </p:blipFill>
        <p:spPr>
          <a:xfrm>
            <a:off x="8318792" y="5458596"/>
            <a:ext cx="591887" cy="591887"/>
          </a:xfrm>
          <a:prstGeom prst="rect">
            <a:avLst/>
          </a:prstGeom>
        </p:spPr>
      </p:pic>
      <p:pic>
        <p:nvPicPr>
          <p:cNvPr id="18" name="Picture 17">
            <a:extLst>
              <a:ext uri="{FF2B5EF4-FFF2-40B4-BE49-F238E27FC236}">
                <a16:creationId xmlns:a16="http://schemas.microsoft.com/office/drawing/2014/main" id="{CBDBE7B4-8DF4-F24A-BF92-62CC5F25A465}"/>
              </a:ext>
            </a:extLst>
          </p:cNvPr>
          <p:cNvPicPr>
            <a:picLocks noChangeAspect="1"/>
          </p:cNvPicPr>
          <p:nvPr/>
        </p:nvPicPr>
        <p:blipFill>
          <a:blip r:embed="rId7"/>
          <a:stretch>
            <a:fillRect/>
          </a:stretch>
        </p:blipFill>
        <p:spPr>
          <a:xfrm rot="21404389">
            <a:off x="4864659" y="1103176"/>
            <a:ext cx="392615" cy="549661"/>
          </a:xfrm>
          <a:prstGeom prst="rect">
            <a:avLst/>
          </a:prstGeom>
        </p:spPr>
      </p:pic>
    </p:spTree>
    <p:extLst>
      <p:ext uri="{BB962C8B-B14F-4D97-AF65-F5344CB8AC3E}">
        <p14:creationId xmlns:p14="http://schemas.microsoft.com/office/powerpoint/2010/main" val="36621298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8" name="Line 4"/>
          <p:cNvSpPr>
            <a:spLocks noChangeShapeType="1"/>
          </p:cNvSpPr>
          <p:nvPr/>
        </p:nvSpPr>
        <p:spPr bwMode="auto">
          <a:xfrm>
            <a:off x="360984" y="1331491"/>
            <a:ext cx="8064500" cy="0"/>
          </a:xfrm>
          <a:prstGeom prst="line">
            <a:avLst/>
          </a:prstGeom>
          <a:noFill/>
          <a:ln w="57150">
            <a:solidFill>
              <a:schemeClr val="accent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 name="Content Placeholder 3">
            <a:extLst>
              <a:ext uri="{FF2B5EF4-FFF2-40B4-BE49-F238E27FC236}">
                <a16:creationId xmlns:a16="http://schemas.microsoft.com/office/drawing/2014/main" id="{E6303CBE-53F3-A449-8A69-B43403E51BA7}"/>
              </a:ext>
            </a:extLst>
          </p:cNvPr>
          <p:cNvSpPr>
            <a:spLocks noGrp="1"/>
          </p:cNvSpPr>
          <p:nvPr>
            <p:ph idx="1"/>
          </p:nvPr>
        </p:nvSpPr>
        <p:spPr>
          <a:xfrm>
            <a:off x="432629" y="1935346"/>
            <a:ext cx="5276023" cy="4296607"/>
          </a:xfrm>
        </p:spPr>
        <p:txBody>
          <a:bodyPr/>
          <a:lstStyle/>
          <a:p>
            <a:pPr marL="0" indent="0">
              <a:lnSpc>
                <a:spcPct val="95000"/>
              </a:lnSpc>
              <a:buNone/>
            </a:pPr>
            <a:r>
              <a:rPr lang="en-US" dirty="0"/>
              <a:t>Building on today’s conversation: </a:t>
            </a:r>
          </a:p>
          <a:p>
            <a:pPr>
              <a:lnSpc>
                <a:spcPct val="95000"/>
              </a:lnSpc>
              <a:buFont typeface="Arial" panose="020B0604020202020204" pitchFamily="34" charset="0"/>
              <a:buChar char="•"/>
            </a:pPr>
            <a:r>
              <a:rPr lang="en-US" i="1" dirty="0"/>
              <a:t>Primary Care: New Opportunities for Enhancing Safety and Access</a:t>
            </a:r>
          </a:p>
          <a:p>
            <a:pPr marL="0" indent="0">
              <a:buNone/>
            </a:pPr>
            <a:r>
              <a:rPr lang="en-US" sz="2000" dirty="0"/>
              <a:t>		- Jeffrey Brady, MD, MPH	</a:t>
            </a:r>
          </a:p>
          <a:p>
            <a:pPr marL="0" indent="0">
              <a:buNone/>
            </a:pPr>
            <a:r>
              <a:rPr lang="en-US" sz="2000" dirty="0"/>
              <a:t>		- Susan </a:t>
            </a:r>
            <a:r>
              <a:rPr lang="en-US" sz="2000" dirty="0" err="1"/>
              <a:t>Edgman</a:t>
            </a:r>
            <a:r>
              <a:rPr lang="en-US" sz="2000" dirty="0"/>
              <a:t>-Levitan, PA</a:t>
            </a:r>
            <a:endParaRPr lang="en-US" dirty="0"/>
          </a:p>
          <a:p>
            <a:pPr>
              <a:lnSpc>
                <a:spcPct val="95000"/>
              </a:lnSpc>
              <a:buFont typeface="Arial" panose="020B0604020202020204" pitchFamily="34" charset="0"/>
              <a:buChar char="•"/>
            </a:pPr>
            <a:r>
              <a:rPr lang="en-US" i="1" dirty="0"/>
              <a:t>Addressing Trauma, Fostering Equity, Building Community Resilience </a:t>
            </a:r>
          </a:p>
          <a:p>
            <a:pPr marL="0" indent="0">
              <a:lnSpc>
                <a:spcPct val="95000"/>
              </a:lnSpc>
              <a:buNone/>
            </a:pPr>
            <a:r>
              <a:rPr lang="en-US" dirty="0"/>
              <a:t>		</a:t>
            </a:r>
            <a:r>
              <a:rPr lang="en-US" sz="2000" dirty="0"/>
              <a:t>Wendy Ellis, DrPH. MHP</a:t>
            </a:r>
            <a:endParaRPr lang="en-US" dirty="0"/>
          </a:p>
          <a:p>
            <a:pPr marL="0" indent="0">
              <a:buNone/>
            </a:pPr>
            <a:endParaRPr lang="en-US" b="1" dirty="0"/>
          </a:p>
          <a:p>
            <a:pPr marL="0" indent="0">
              <a:buNone/>
            </a:pPr>
            <a:endParaRPr lang="en-US" b="1" dirty="0"/>
          </a:p>
          <a:p>
            <a:pPr marL="0" indent="0">
              <a:buNone/>
            </a:pPr>
            <a:endParaRPr lang="en-US" b="1" dirty="0"/>
          </a:p>
          <a:p>
            <a:endParaRPr lang="en-US" dirty="0"/>
          </a:p>
          <a:p>
            <a:pPr marL="0" indent="0">
              <a:lnSpc>
                <a:spcPct val="95000"/>
              </a:lnSpc>
              <a:spcBef>
                <a:spcPts val="0"/>
              </a:spcBef>
              <a:spcAft>
                <a:spcPts val="1200"/>
              </a:spcAft>
              <a:buClr>
                <a:schemeClr val="accent2"/>
              </a:buClr>
              <a:buSzPct val="110000"/>
              <a:buNone/>
            </a:pPr>
            <a:endParaRPr lang="en-US" sz="2300" dirty="0"/>
          </a:p>
          <a:p>
            <a:pPr>
              <a:lnSpc>
                <a:spcPct val="95000"/>
              </a:lnSpc>
              <a:spcBef>
                <a:spcPts val="0"/>
              </a:spcBef>
              <a:spcAft>
                <a:spcPts val="1200"/>
              </a:spcAft>
              <a:buClr>
                <a:schemeClr val="accent2"/>
              </a:buClr>
              <a:buSzPct val="110000"/>
              <a:buFont typeface=".Lucida Grande UI Regular"/>
              <a:buChar char="◆"/>
            </a:pPr>
            <a:endParaRPr lang="en-US" sz="2300" dirty="0"/>
          </a:p>
          <a:p>
            <a:pPr marL="0" indent="0">
              <a:buClr>
                <a:schemeClr val="accent2"/>
              </a:buClr>
              <a:buSzPct val="110000"/>
              <a:buNone/>
            </a:pPr>
            <a:endParaRPr lang="en-US" dirty="0"/>
          </a:p>
          <a:p>
            <a:pPr>
              <a:buClr>
                <a:schemeClr val="accent2"/>
              </a:buClr>
              <a:buSzPct val="110000"/>
              <a:buFont typeface=".Lucida Grande UI Regular"/>
              <a:buChar char="◆"/>
            </a:pPr>
            <a:endParaRPr lang="en-US" dirty="0"/>
          </a:p>
          <a:p>
            <a:pPr>
              <a:buClr>
                <a:schemeClr val="accent2"/>
              </a:buClr>
              <a:buSzPct val="110000"/>
              <a:buFont typeface=".Lucida Grande UI Regular"/>
              <a:buChar char="◆"/>
            </a:pPr>
            <a:endParaRPr lang="en-US" dirty="0"/>
          </a:p>
          <a:p>
            <a:pPr>
              <a:buClr>
                <a:schemeClr val="accent2"/>
              </a:buClr>
              <a:buSzPct val="110000"/>
              <a:buFont typeface=".Lucida Grande UI Regular"/>
              <a:buChar char="◆"/>
            </a:pPr>
            <a:endParaRPr lang="en-US" dirty="0"/>
          </a:p>
          <a:p>
            <a:pPr>
              <a:buClr>
                <a:schemeClr val="accent2"/>
              </a:buClr>
              <a:buSzPct val="110000"/>
              <a:buFont typeface=".Lucida Grande UI Regular"/>
              <a:buChar char="◆"/>
            </a:pPr>
            <a:endParaRPr lang="en-US" dirty="0"/>
          </a:p>
          <a:p>
            <a:pPr>
              <a:buClr>
                <a:schemeClr val="accent2"/>
              </a:buClr>
              <a:buSzPct val="110000"/>
              <a:buFont typeface=".Lucida Grande UI Regular"/>
              <a:buChar char="◆"/>
            </a:pPr>
            <a:endParaRPr lang="en-US" dirty="0"/>
          </a:p>
        </p:txBody>
      </p:sp>
      <p:pic>
        <p:nvPicPr>
          <p:cNvPr id="5" name="Picture 4">
            <a:extLst>
              <a:ext uri="{FF2B5EF4-FFF2-40B4-BE49-F238E27FC236}">
                <a16:creationId xmlns:a16="http://schemas.microsoft.com/office/drawing/2014/main" id="{BCF73F14-2265-8F40-AB83-CDB51F9B5924}"/>
              </a:ext>
            </a:extLst>
          </p:cNvPr>
          <p:cNvPicPr>
            <a:picLocks noChangeAspect="1"/>
          </p:cNvPicPr>
          <p:nvPr/>
        </p:nvPicPr>
        <p:blipFill>
          <a:blip r:embed="rId3"/>
          <a:stretch>
            <a:fillRect/>
          </a:stretch>
        </p:blipFill>
        <p:spPr>
          <a:xfrm>
            <a:off x="0" y="-12425"/>
            <a:ext cx="9144000" cy="1392791"/>
          </a:xfrm>
          <a:prstGeom prst="rect">
            <a:avLst/>
          </a:prstGeom>
        </p:spPr>
      </p:pic>
      <p:sp>
        <p:nvSpPr>
          <p:cNvPr id="2" name="TextBox 1">
            <a:extLst>
              <a:ext uri="{FF2B5EF4-FFF2-40B4-BE49-F238E27FC236}">
                <a16:creationId xmlns:a16="http://schemas.microsoft.com/office/drawing/2014/main" id="{20783246-30C9-8A4D-9C26-C5EA6702D5BD}"/>
              </a:ext>
            </a:extLst>
          </p:cNvPr>
          <p:cNvSpPr txBox="1"/>
          <p:nvPr/>
        </p:nvSpPr>
        <p:spPr>
          <a:xfrm>
            <a:off x="1012371" y="395587"/>
            <a:ext cx="7648127" cy="584775"/>
          </a:xfrm>
          <a:prstGeom prst="rect">
            <a:avLst/>
          </a:prstGeom>
          <a:noFill/>
        </p:spPr>
        <p:txBody>
          <a:bodyPr wrap="square" rtlCol="0">
            <a:spAutoFit/>
          </a:bodyPr>
          <a:lstStyle/>
          <a:p>
            <a:r>
              <a:rPr lang="en-US" sz="3200" b="1" dirty="0">
                <a:solidFill>
                  <a:srgbClr val="000090"/>
                </a:solidFill>
                <a:latin typeface="Arial"/>
                <a:cs typeface="Arial"/>
              </a:rPr>
              <a:t>Highlights of the Virtual Conference </a:t>
            </a:r>
          </a:p>
        </p:txBody>
      </p:sp>
      <p:pic>
        <p:nvPicPr>
          <p:cNvPr id="10" name="Picture 9" descr="A person smiling for the camera&#10;&#10;Description automatically generated">
            <a:extLst>
              <a:ext uri="{FF2B5EF4-FFF2-40B4-BE49-F238E27FC236}">
                <a16:creationId xmlns:a16="http://schemas.microsoft.com/office/drawing/2014/main" id="{53CBF2A3-9C22-C14D-88AE-4267DBA2588F}"/>
              </a:ext>
            </a:extLst>
          </p:cNvPr>
          <p:cNvPicPr>
            <a:picLocks noChangeAspect="1"/>
          </p:cNvPicPr>
          <p:nvPr/>
        </p:nvPicPr>
        <p:blipFill>
          <a:blip r:embed="rId4"/>
          <a:stretch>
            <a:fillRect/>
          </a:stretch>
        </p:blipFill>
        <p:spPr>
          <a:xfrm>
            <a:off x="6137719" y="3911619"/>
            <a:ext cx="2364503" cy="2094341"/>
          </a:xfrm>
          <a:prstGeom prst="rect">
            <a:avLst/>
          </a:prstGeom>
        </p:spPr>
      </p:pic>
      <p:pic>
        <p:nvPicPr>
          <p:cNvPr id="6" name="Picture 5">
            <a:extLst>
              <a:ext uri="{FF2B5EF4-FFF2-40B4-BE49-F238E27FC236}">
                <a16:creationId xmlns:a16="http://schemas.microsoft.com/office/drawing/2014/main" id="{B2A7DA33-5B39-DC45-BE42-092522D6288D}"/>
              </a:ext>
            </a:extLst>
          </p:cNvPr>
          <p:cNvPicPr>
            <a:picLocks noChangeAspect="1"/>
          </p:cNvPicPr>
          <p:nvPr/>
        </p:nvPicPr>
        <p:blipFill rotWithShape="1">
          <a:blip r:embed="rId5"/>
          <a:srcRect l="15620" t="-1" r="12732" b="28995"/>
          <a:stretch/>
        </p:blipFill>
        <p:spPr>
          <a:xfrm>
            <a:off x="5987248" y="1679932"/>
            <a:ext cx="1434988" cy="1990952"/>
          </a:xfrm>
          <a:prstGeom prst="rect">
            <a:avLst/>
          </a:prstGeom>
        </p:spPr>
      </p:pic>
      <p:pic>
        <p:nvPicPr>
          <p:cNvPr id="9" name="Picture 8">
            <a:extLst>
              <a:ext uri="{FF2B5EF4-FFF2-40B4-BE49-F238E27FC236}">
                <a16:creationId xmlns:a16="http://schemas.microsoft.com/office/drawing/2014/main" id="{AE85EE06-94EA-4245-ADB3-73A216CC024E}"/>
              </a:ext>
            </a:extLst>
          </p:cNvPr>
          <p:cNvPicPr>
            <a:picLocks noChangeAspect="1"/>
          </p:cNvPicPr>
          <p:nvPr/>
        </p:nvPicPr>
        <p:blipFill rotWithShape="1">
          <a:blip r:embed="rId6"/>
          <a:srcRect l="24701" t="14291" r="20910" b="35347"/>
          <a:stretch/>
        </p:blipFill>
        <p:spPr>
          <a:xfrm>
            <a:off x="7530191" y="1694640"/>
            <a:ext cx="1408248" cy="1961536"/>
          </a:xfrm>
          <a:prstGeom prst="rect">
            <a:avLst/>
          </a:prstGeom>
        </p:spPr>
      </p:pic>
    </p:spTree>
    <p:extLst>
      <p:ext uri="{BB962C8B-B14F-4D97-AF65-F5344CB8AC3E}">
        <p14:creationId xmlns:p14="http://schemas.microsoft.com/office/powerpoint/2010/main" val="164912096"/>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C359A8F-495F-D543-BCCE-B3152458E74A}"/>
              </a:ext>
            </a:extLst>
          </p:cNvPr>
          <p:cNvSpPr>
            <a:spLocks noGrp="1"/>
          </p:cNvSpPr>
          <p:nvPr>
            <p:ph idx="1"/>
          </p:nvPr>
        </p:nvSpPr>
        <p:spPr>
          <a:xfrm>
            <a:off x="252248" y="1486924"/>
            <a:ext cx="8891752" cy="4967069"/>
          </a:xfrm>
        </p:spPr>
        <p:txBody>
          <a:bodyPr/>
          <a:lstStyle/>
          <a:p>
            <a:pPr>
              <a:lnSpc>
                <a:spcPct val="95000"/>
              </a:lnSpc>
              <a:spcBef>
                <a:spcPts val="0"/>
              </a:spcBef>
              <a:spcAft>
                <a:spcPts val="1800"/>
              </a:spcAft>
              <a:buFont typeface="Arial" panose="020B0604020202020204" pitchFamily="34" charset="0"/>
              <a:buChar char="•"/>
            </a:pPr>
            <a:r>
              <a:rPr lang="en-US" sz="2200" dirty="0"/>
              <a:t>All sessions are recorded and accessible “on demand.”</a:t>
            </a:r>
          </a:p>
          <a:p>
            <a:pPr>
              <a:lnSpc>
                <a:spcPct val="95000"/>
              </a:lnSpc>
              <a:spcBef>
                <a:spcPts val="0"/>
              </a:spcBef>
              <a:spcAft>
                <a:spcPts val="1800"/>
              </a:spcAft>
              <a:buFont typeface="Arial" panose="020B0604020202020204" pitchFamily="34" charset="0"/>
              <a:buChar char="•"/>
            </a:pPr>
            <a:r>
              <a:rPr lang="en-US" sz="2200" dirty="0"/>
              <a:t>FAQs for attending a virtual conference: </a:t>
            </a:r>
            <a:r>
              <a:rPr lang="en-US" sz="2200" dirty="0">
                <a:hlinkClick r:id="rId2"/>
              </a:rPr>
              <a:t>www.ipfcc.org/events/conference.html</a:t>
            </a:r>
            <a:endParaRPr lang="en-US" sz="2200" dirty="0"/>
          </a:p>
          <a:p>
            <a:pPr>
              <a:lnSpc>
                <a:spcPct val="95000"/>
              </a:lnSpc>
              <a:spcBef>
                <a:spcPts val="0"/>
              </a:spcBef>
              <a:spcAft>
                <a:spcPts val="1800"/>
              </a:spcAft>
              <a:buFont typeface="Arial" panose="020B0604020202020204" pitchFamily="34" charset="0"/>
              <a:buChar char="•"/>
            </a:pPr>
            <a:r>
              <a:rPr lang="en-US" sz="2200" dirty="0"/>
              <a:t>IPFCC conference in its virtual format means that sessions are available to use for leadership development or continuing education for staff, clinicians, and PFAs and Patient and Family Advisory Councils.</a:t>
            </a:r>
          </a:p>
          <a:p>
            <a:pPr>
              <a:lnSpc>
                <a:spcPct val="95000"/>
              </a:lnSpc>
              <a:spcBef>
                <a:spcPts val="0"/>
              </a:spcBef>
              <a:spcAft>
                <a:spcPts val="1800"/>
              </a:spcAft>
              <a:buFont typeface="Arial" panose="020B0604020202020204" pitchFamily="34" charset="0"/>
              <a:buChar char="•"/>
            </a:pPr>
            <a:r>
              <a:rPr lang="en-US" sz="2200" dirty="0"/>
              <a:t>Virtual conference sessions can be used as the introduction of core partnership concepts and strategies for safety and QI teams.</a:t>
            </a:r>
          </a:p>
          <a:p>
            <a:endParaRPr lang="en-US" sz="2200" dirty="0"/>
          </a:p>
          <a:p>
            <a:endParaRPr lang="en-US" dirty="0"/>
          </a:p>
        </p:txBody>
      </p:sp>
      <p:pic>
        <p:nvPicPr>
          <p:cNvPr id="5" name="Picture 4">
            <a:extLst>
              <a:ext uri="{FF2B5EF4-FFF2-40B4-BE49-F238E27FC236}">
                <a16:creationId xmlns:a16="http://schemas.microsoft.com/office/drawing/2014/main" id="{DF45C35C-C7EA-394F-B90C-14C57A3206F4}"/>
              </a:ext>
            </a:extLst>
          </p:cNvPr>
          <p:cNvPicPr>
            <a:picLocks noChangeAspect="1"/>
          </p:cNvPicPr>
          <p:nvPr/>
        </p:nvPicPr>
        <p:blipFill>
          <a:blip r:embed="rId3"/>
          <a:stretch>
            <a:fillRect/>
          </a:stretch>
        </p:blipFill>
        <p:spPr>
          <a:xfrm>
            <a:off x="0" y="5257800"/>
            <a:ext cx="9144000" cy="1618074"/>
          </a:xfrm>
          <a:prstGeom prst="rect">
            <a:avLst/>
          </a:prstGeom>
        </p:spPr>
      </p:pic>
      <p:pic>
        <p:nvPicPr>
          <p:cNvPr id="6" name="Picture 5">
            <a:extLst>
              <a:ext uri="{FF2B5EF4-FFF2-40B4-BE49-F238E27FC236}">
                <a16:creationId xmlns:a16="http://schemas.microsoft.com/office/drawing/2014/main" id="{E2026742-1123-8040-97CD-AEFA85DC4E97}"/>
              </a:ext>
            </a:extLst>
          </p:cNvPr>
          <p:cNvPicPr>
            <a:picLocks noChangeAspect="1"/>
          </p:cNvPicPr>
          <p:nvPr/>
        </p:nvPicPr>
        <p:blipFill>
          <a:blip r:embed="rId4"/>
          <a:stretch>
            <a:fillRect/>
          </a:stretch>
        </p:blipFill>
        <p:spPr>
          <a:xfrm>
            <a:off x="0" y="0"/>
            <a:ext cx="9144000" cy="1392791"/>
          </a:xfrm>
          <a:prstGeom prst="rect">
            <a:avLst/>
          </a:prstGeom>
        </p:spPr>
      </p:pic>
      <p:sp>
        <p:nvSpPr>
          <p:cNvPr id="7" name="Rectangle 6">
            <a:extLst>
              <a:ext uri="{FF2B5EF4-FFF2-40B4-BE49-F238E27FC236}">
                <a16:creationId xmlns:a16="http://schemas.microsoft.com/office/drawing/2014/main" id="{5343D79B-3526-8B4E-9970-05028352B78E}"/>
              </a:ext>
            </a:extLst>
          </p:cNvPr>
          <p:cNvSpPr/>
          <p:nvPr/>
        </p:nvSpPr>
        <p:spPr>
          <a:xfrm>
            <a:off x="457200" y="404007"/>
            <a:ext cx="8392232" cy="584775"/>
          </a:xfrm>
          <a:prstGeom prst="rect">
            <a:avLst/>
          </a:prstGeom>
        </p:spPr>
        <p:txBody>
          <a:bodyPr wrap="square">
            <a:spAutoFit/>
          </a:bodyPr>
          <a:lstStyle/>
          <a:p>
            <a:r>
              <a:rPr lang="en-US" sz="3200" b="1" dirty="0">
                <a:solidFill>
                  <a:srgbClr val="000090"/>
                </a:solidFill>
                <a:latin typeface="Arial"/>
                <a:cs typeface="Arial"/>
              </a:rPr>
              <a:t>Unique Features of the Virtual Conference </a:t>
            </a:r>
          </a:p>
        </p:txBody>
      </p:sp>
    </p:spTree>
    <p:extLst>
      <p:ext uri="{BB962C8B-B14F-4D97-AF65-F5344CB8AC3E}">
        <p14:creationId xmlns:p14="http://schemas.microsoft.com/office/powerpoint/2010/main" val="2556481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B44934D-2FAA-1D4F-BA85-6A2DAED23A72}"/>
              </a:ext>
            </a:extLst>
          </p:cNvPr>
          <p:cNvPicPr>
            <a:picLocks noChangeAspect="1"/>
          </p:cNvPicPr>
          <p:nvPr/>
        </p:nvPicPr>
        <p:blipFill>
          <a:blip r:embed="rId2"/>
          <a:stretch>
            <a:fillRect/>
          </a:stretch>
        </p:blipFill>
        <p:spPr>
          <a:xfrm>
            <a:off x="-2" y="-438"/>
            <a:ext cx="9144000" cy="1259801"/>
          </a:xfrm>
          <a:prstGeom prst="rect">
            <a:avLst/>
          </a:prstGeom>
        </p:spPr>
      </p:pic>
      <p:pic>
        <p:nvPicPr>
          <p:cNvPr id="1026" name="Picture 2" descr="Nashville, Tennessee, Usa, Skyline, Cityscape">
            <a:extLst>
              <a:ext uri="{FF2B5EF4-FFF2-40B4-BE49-F238E27FC236}">
                <a16:creationId xmlns:a16="http://schemas.microsoft.com/office/drawing/2014/main" id="{18817444-4C0E-C247-9FB4-20D1655F48D4}"/>
              </a:ext>
            </a:extLst>
          </p:cNvPr>
          <p:cNvPicPr>
            <a:picLocks noChangeAspect="1" noChangeArrowheads="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a14:imgEffect>
                      <a14:colorTemperature colorTemp="4700"/>
                    </a14:imgEffect>
                  </a14:imgLayer>
                </a14:imgProps>
              </a:ext>
              <a:ext uri="{28A0092B-C50C-407E-A947-70E740481C1C}">
                <a14:useLocalDpi xmlns:a14="http://schemas.microsoft.com/office/drawing/2010/main"/>
              </a:ext>
            </a:extLst>
          </a:blip>
          <a:srcRect/>
          <a:stretch>
            <a:fillRect/>
          </a:stretch>
        </p:blipFill>
        <p:spPr bwMode="auto">
          <a:xfrm>
            <a:off x="3200399" y="1045556"/>
            <a:ext cx="2743200" cy="2743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C1C654A-2FBF-CC4A-BD01-54231662B6AB}"/>
              </a:ext>
            </a:extLst>
          </p:cNvPr>
          <p:cNvSpPr txBox="1"/>
          <p:nvPr/>
        </p:nvSpPr>
        <p:spPr>
          <a:xfrm>
            <a:off x="4017585" y="1755437"/>
            <a:ext cx="1127232" cy="1323439"/>
          </a:xfrm>
          <a:prstGeom prst="rect">
            <a:avLst/>
          </a:prstGeom>
          <a:noFill/>
        </p:spPr>
        <p:txBody>
          <a:bodyPr wrap="none" rtlCol="0">
            <a:spAutoFit/>
          </a:bodyPr>
          <a:lstStyle/>
          <a:p>
            <a:pPr algn="ctr"/>
            <a:r>
              <a:rPr lang="en-US" sz="2000" dirty="0">
                <a:latin typeface="Cambria" panose="02040503050406030204" pitchFamily="18" charset="0"/>
              </a:rPr>
              <a:t>Bringing</a:t>
            </a:r>
            <a:endParaRPr lang="en-US" dirty="0">
              <a:latin typeface="Cambria" panose="02040503050406030204" pitchFamily="18" charset="0"/>
            </a:endParaRPr>
          </a:p>
          <a:p>
            <a:pPr algn="ctr"/>
            <a:endParaRPr lang="en-US" sz="2000" dirty="0">
              <a:latin typeface="Cambria" panose="02040503050406030204" pitchFamily="18" charset="0"/>
            </a:endParaRPr>
          </a:p>
          <a:p>
            <a:pPr algn="ctr"/>
            <a:endParaRPr lang="en-US" sz="2000" dirty="0">
              <a:latin typeface="Cambria" panose="02040503050406030204" pitchFamily="18" charset="0"/>
            </a:endParaRPr>
          </a:p>
          <a:p>
            <a:pPr algn="ctr"/>
            <a:r>
              <a:rPr lang="en-US" sz="2000" dirty="0">
                <a:latin typeface="Cambria" panose="02040503050406030204" pitchFamily="18" charset="0"/>
              </a:rPr>
              <a:t>To You</a:t>
            </a:r>
          </a:p>
        </p:txBody>
      </p:sp>
      <p:pic>
        <p:nvPicPr>
          <p:cNvPr id="11" name="Picture 10">
            <a:extLst>
              <a:ext uri="{FF2B5EF4-FFF2-40B4-BE49-F238E27FC236}">
                <a16:creationId xmlns:a16="http://schemas.microsoft.com/office/drawing/2014/main" id="{B3EB7A91-AB02-2E42-BC84-EA85383E1F7F}"/>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709310" y="3334577"/>
            <a:ext cx="1371601" cy="1371600"/>
          </a:xfrm>
          <a:prstGeom prst="ellipse">
            <a:avLst/>
          </a:prstGeom>
          <a:ln w="19050">
            <a:solidFill>
              <a:schemeClr val="accent4">
                <a:lumMod val="60000"/>
                <a:lumOff val="40000"/>
              </a:schemeClr>
            </a:solidFill>
          </a:ln>
        </p:spPr>
      </p:pic>
      <p:pic>
        <p:nvPicPr>
          <p:cNvPr id="12" name="Picture 11">
            <a:extLst>
              <a:ext uri="{FF2B5EF4-FFF2-40B4-BE49-F238E27FC236}">
                <a16:creationId xmlns:a16="http://schemas.microsoft.com/office/drawing/2014/main" id="{1F914B94-F4CD-4E48-9041-473793F78ADB}"/>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1102533" y="4243712"/>
            <a:ext cx="1371600" cy="1371600"/>
          </a:xfrm>
          <a:prstGeom prst="rect">
            <a:avLst/>
          </a:prstGeom>
          <a:ln w="19050">
            <a:solidFill>
              <a:schemeClr val="accent4">
                <a:lumMod val="60000"/>
                <a:lumOff val="40000"/>
              </a:schemeClr>
            </a:solidFill>
          </a:ln>
        </p:spPr>
      </p:pic>
      <p:pic>
        <p:nvPicPr>
          <p:cNvPr id="14" name="Picture 13">
            <a:extLst>
              <a:ext uri="{FF2B5EF4-FFF2-40B4-BE49-F238E27FC236}">
                <a16:creationId xmlns:a16="http://schemas.microsoft.com/office/drawing/2014/main" id="{B5B1A7F1-6616-5849-B7EB-86A955C8631C}"/>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1311099" y="1242858"/>
            <a:ext cx="1371601" cy="1371600"/>
          </a:xfrm>
          <a:prstGeom prst="ellipse">
            <a:avLst/>
          </a:prstGeom>
          <a:ln w="19050">
            <a:solidFill>
              <a:srgbClr val="FF0000"/>
            </a:solidFill>
          </a:ln>
        </p:spPr>
      </p:pic>
      <p:pic>
        <p:nvPicPr>
          <p:cNvPr id="15" name="Picture 14">
            <a:extLst>
              <a:ext uri="{FF2B5EF4-FFF2-40B4-BE49-F238E27FC236}">
                <a16:creationId xmlns:a16="http://schemas.microsoft.com/office/drawing/2014/main" id="{184EA03D-464A-AE46-8980-0A187AE35AF1}"/>
              </a:ext>
            </a:extLst>
          </p:cNvPr>
          <p:cNvPicPr>
            <a:picLocks noChangeAspect="1"/>
          </p:cNvPicPr>
          <p:nvPr/>
        </p:nvPicPr>
        <p:blipFill rotWithShape="1">
          <a:blip r:embed="rId7">
            <a:extLst>
              <a:ext uri="{28A0092B-C50C-407E-A947-70E740481C1C}">
                <a14:useLocalDpi xmlns:a14="http://schemas.microsoft.com/office/drawing/2010/main"/>
              </a:ext>
            </a:extLst>
          </a:blip>
          <a:srcRect t="-12883" b="-14547"/>
          <a:stretch/>
        </p:blipFill>
        <p:spPr>
          <a:xfrm>
            <a:off x="366864" y="1915836"/>
            <a:ext cx="1370772" cy="1371600"/>
          </a:xfrm>
          <a:prstGeom prst="rect">
            <a:avLst/>
          </a:prstGeom>
          <a:solidFill>
            <a:schemeClr val="bg1"/>
          </a:solidFill>
          <a:ln w="19050">
            <a:solidFill>
              <a:srgbClr val="FF0000"/>
            </a:solidFill>
          </a:ln>
        </p:spPr>
      </p:pic>
      <p:pic>
        <p:nvPicPr>
          <p:cNvPr id="16" name="Picture 15">
            <a:extLst>
              <a:ext uri="{FF2B5EF4-FFF2-40B4-BE49-F238E27FC236}">
                <a16:creationId xmlns:a16="http://schemas.microsoft.com/office/drawing/2014/main" id="{B5F689A5-C9F7-DD46-8A1F-5A53EB6A761C}"/>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6013030" y="3336062"/>
            <a:ext cx="1371600" cy="1371600"/>
          </a:xfrm>
          <a:prstGeom prst="ellipse">
            <a:avLst/>
          </a:prstGeom>
          <a:ln w="19050">
            <a:solidFill>
              <a:srgbClr val="92D050"/>
            </a:solidFill>
          </a:ln>
        </p:spPr>
      </p:pic>
      <p:pic>
        <p:nvPicPr>
          <p:cNvPr id="17" name="Picture 16">
            <a:extLst>
              <a:ext uri="{FF2B5EF4-FFF2-40B4-BE49-F238E27FC236}">
                <a16:creationId xmlns:a16="http://schemas.microsoft.com/office/drawing/2014/main" id="{E2B66B99-647F-4843-B984-615F50E11A32}"/>
              </a:ext>
            </a:extLst>
          </p:cNvPr>
          <p:cNvPicPr>
            <a:picLocks noChangeAspect="1"/>
          </p:cNvPicPr>
          <p:nvPr/>
        </p:nvPicPr>
        <p:blipFill>
          <a:blip r:embed="rId9"/>
          <a:stretch>
            <a:fillRect/>
          </a:stretch>
        </p:blipFill>
        <p:spPr>
          <a:xfrm>
            <a:off x="3878224" y="4173804"/>
            <a:ext cx="1387549" cy="1371600"/>
          </a:xfrm>
          <a:prstGeom prst="ellipse">
            <a:avLst/>
          </a:prstGeom>
          <a:ln w="19050">
            <a:solidFill>
              <a:schemeClr val="accent2"/>
            </a:solidFill>
          </a:ln>
        </p:spPr>
      </p:pic>
      <p:pic>
        <p:nvPicPr>
          <p:cNvPr id="2" name="Picture 1">
            <a:extLst>
              <a:ext uri="{FF2B5EF4-FFF2-40B4-BE49-F238E27FC236}">
                <a16:creationId xmlns:a16="http://schemas.microsoft.com/office/drawing/2014/main" id="{9AC98319-AA82-6E47-A189-8B053CF841C5}"/>
              </a:ext>
            </a:extLst>
          </p:cNvPr>
          <p:cNvPicPr>
            <a:picLocks noChangeAspect="1"/>
          </p:cNvPicPr>
          <p:nvPr/>
        </p:nvPicPr>
        <p:blipFill rotWithShape="1">
          <a:blip r:embed="rId10">
            <a:extLst>
              <a:ext uri="{28A0092B-C50C-407E-A947-70E740481C1C}">
                <a14:useLocalDpi xmlns:a14="http://schemas.microsoft.com/office/drawing/2010/main"/>
              </a:ext>
            </a:extLst>
          </a:blip>
          <a:srcRect b="-380"/>
          <a:stretch/>
        </p:blipFill>
        <p:spPr>
          <a:xfrm>
            <a:off x="6461298" y="1242858"/>
            <a:ext cx="1371600" cy="1371600"/>
          </a:xfrm>
          <a:prstGeom prst="ellipse">
            <a:avLst/>
          </a:prstGeom>
          <a:ln w="19050">
            <a:solidFill>
              <a:srgbClr val="00B0F0"/>
            </a:solidFill>
          </a:ln>
        </p:spPr>
      </p:pic>
      <p:pic>
        <p:nvPicPr>
          <p:cNvPr id="13" name="Picture 12">
            <a:extLst>
              <a:ext uri="{FF2B5EF4-FFF2-40B4-BE49-F238E27FC236}">
                <a16:creationId xmlns:a16="http://schemas.microsoft.com/office/drawing/2014/main" id="{44B53039-88FC-D94F-B1D9-C1CCB1F72830}"/>
              </a:ext>
            </a:extLst>
          </p:cNvPr>
          <p:cNvPicPr>
            <a:picLocks noChangeAspect="1"/>
          </p:cNvPicPr>
          <p:nvPr/>
        </p:nvPicPr>
        <p:blipFill>
          <a:blip r:embed="rId11"/>
          <a:stretch>
            <a:fillRect/>
          </a:stretch>
        </p:blipFill>
        <p:spPr>
          <a:xfrm>
            <a:off x="4432255" y="4893697"/>
            <a:ext cx="1358798" cy="1371600"/>
          </a:xfrm>
          <a:prstGeom prst="rect">
            <a:avLst/>
          </a:prstGeom>
          <a:ln w="19050">
            <a:solidFill>
              <a:schemeClr val="accent2"/>
            </a:solidFill>
          </a:ln>
        </p:spPr>
      </p:pic>
      <p:pic>
        <p:nvPicPr>
          <p:cNvPr id="8" name="Picture 7">
            <a:extLst>
              <a:ext uri="{FF2B5EF4-FFF2-40B4-BE49-F238E27FC236}">
                <a16:creationId xmlns:a16="http://schemas.microsoft.com/office/drawing/2014/main" id="{127D3124-D372-0640-9574-5AE38A7BDE01}"/>
              </a:ext>
            </a:extLst>
          </p:cNvPr>
          <p:cNvPicPr>
            <a:picLocks noChangeAspect="1"/>
          </p:cNvPicPr>
          <p:nvPr/>
        </p:nvPicPr>
        <p:blipFill>
          <a:blip r:embed="rId12"/>
          <a:stretch>
            <a:fillRect/>
          </a:stretch>
        </p:blipFill>
        <p:spPr>
          <a:xfrm>
            <a:off x="7406362" y="1905081"/>
            <a:ext cx="1371600" cy="1371600"/>
          </a:xfrm>
          <a:prstGeom prst="rect">
            <a:avLst/>
          </a:prstGeom>
          <a:ln w="19050">
            <a:solidFill>
              <a:srgbClr val="00B0F0"/>
            </a:solidFill>
          </a:ln>
        </p:spPr>
      </p:pic>
      <p:pic>
        <p:nvPicPr>
          <p:cNvPr id="10" name="Picture 9">
            <a:extLst>
              <a:ext uri="{FF2B5EF4-FFF2-40B4-BE49-F238E27FC236}">
                <a16:creationId xmlns:a16="http://schemas.microsoft.com/office/drawing/2014/main" id="{8C4A7CEE-FC95-394F-AEEC-3C4776DBF41D}"/>
              </a:ext>
            </a:extLst>
          </p:cNvPr>
          <p:cNvPicPr>
            <a:picLocks noChangeAspect="1"/>
          </p:cNvPicPr>
          <p:nvPr/>
        </p:nvPicPr>
        <p:blipFill>
          <a:blip r:embed="rId13"/>
          <a:stretch>
            <a:fillRect/>
          </a:stretch>
        </p:blipFill>
        <p:spPr>
          <a:xfrm>
            <a:off x="6619807" y="4244955"/>
            <a:ext cx="1371600" cy="1371600"/>
          </a:xfrm>
          <a:prstGeom prst="rect">
            <a:avLst/>
          </a:prstGeom>
          <a:ln w="19050">
            <a:solidFill>
              <a:srgbClr val="92D050"/>
            </a:solidFill>
          </a:ln>
        </p:spPr>
      </p:pic>
      <p:sp>
        <p:nvSpPr>
          <p:cNvPr id="3" name="TextBox 2">
            <a:extLst>
              <a:ext uri="{FF2B5EF4-FFF2-40B4-BE49-F238E27FC236}">
                <a16:creationId xmlns:a16="http://schemas.microsoft.com/office/drawing/2014/main" id="{D8FE5B3D-0BE1-3841-9407-FA505A9EEB40}"/>
              </a:ext>
            </a:extLst>
          </p:cNvPr>
          <p:cNvSpPr txBox="1"/>
          <p:nvPr/>
        </p:nvSpPr>
        <p:spPr>
          <a:xfrm>
            <a:off x="246547" y="3292686"/>
            <a:ext cx="1616916" cy="523220"/>
          </a:xfrm>
          <a:prstGeom prst="rect">
            <a:avLst/>
          </a:prstGeom>
          <a:noFill/>
        </p:spPr>
        <p:txBody>
          <a:bodyPr wrap="none" rtlCol="0">
            <a:spAutoFit/>
          </a:bodyPr>
          <a:lstStyle/>
          <a:p>
            <a:pPr algn="ctr"/>
            <a:r>
              <a:rPr lang="en-US" sz="1400" b="1" dirty="0">
                <a:solidFill>
                  <a:srgbClr val="FF0000"/>
                </a:solidFill>
                <a:latin typeface="Cambria" panose="02040503050406030204" pitchFamily="18" charset="0"/>
              </a:rPr>
              <a:t>Goo Goo Clusters </a:t>
            </a:r>
            <a:br>
              <a:rPr lang="en-US" sz="1400" b="1" dirty="0">
                <a:solidFill>
                  <a:srgbClr val="FF0000"/>
                </a:solidFill>
                <a:latin typeface="Cambria" panose="02040503050406030204" pitchFamily="18" charset="0"/>
              </a:rPr>
            </a:br>
            <a:r>
              <a:rPr lang="en-US" sz="1400" b="1" dirty="0">
                <a:solidFill>
                  <a:srgbClr val="FF0000"/>
                </a:solidFill>
                <a:latin typeface="Cambria" panose="02040503050406030204" pitchFamily="18" charset="0"/>
              </a:rPr>
              <a:t>Gift Certificate</a:t>
            </a:r>
          </a:p>
        </p:txBody>
      </p:sp>
      <p:sp>
        <p:nvSpPr>
          <p:cNvPr id="4" name="TextBox 3">
            <a:extLst>
              <a:ext uri="{FF2B5EF4-FFF2-40B4-BE49-F238E27FC236}">
                <a16:creationId xmlns:a16="http://schemas.microsoft.com/office/drawing/2014/main" id="{768BAB85-46D3-4540-A309-6398390469EC}"/>
              </a:ext>
            </a:extLst>
          </p:cNvPr>
          <p:cNvSpPr txBox="1"/>
          <p:nvPr/>
        </p:nvSpPr>
        <p:spPr>
          <a:xfrm>
            <a:off x="999270" y="5661140"/>
            <a:ext cx="1578125" cy="523220"/>
          </a:xfrm>
          <a:prstGeom prst="rect">
            <a:avLst/>
          </a:prstGeom>
          <a:noFill/>
        </p:spPr>
        <p:txBody>
          <a:bodyPr wrap="none" rtlCol="0">
            <a:spAutoFit/>
          </a:bodyPr>
          <a:lstStyle/>
          <a:p>
            <a:pPr algn="ctr"/>
            <a:r>
              <a:rPr lang="en-US" sz="1400" b="1">
                <a:solidFill>
                  <a:schemeClr val="accent4"/>
                </a:solidFill>
                <a:latin typeface="Cambria" panose="02040503050406030204" pitchFamily="18" charset="0"/>
              </a:rPr>
              <a:t>Parnassus </a:t>
            </a:r>
            <a:r>
              <a:rPr lang="en-US" sz="1400" b="1" dirty="0">
                <a:solidFill>
                  <a:schemeClr val="accent4"/>
                </a:solidFill>
                <a:latin typeface="Cambria" panose="02040503050406030204" pitchFamily="18" charset="0"/>
              </a:rPr>
              <a:t>Books</a:t>
            </a:r>
          </a:p>
          <a:p>
            <a:pPr algn="ctr"/>
            <a:r>
              <a:rPr lang="en-US" sz="1400" b="1" dirty="0">
                <a:solidFill>
                  <a:schemeClr val="accent4"/>
                </a:solidFill>
                <a:latin typeface="Cambria" panose="02040503050406030204" pitchFamily="18" charset="0"/>
              </a:rPr>
              <a:t>Gift Certificate</a:t>
            </a:r>
          </a:p>
        </p:txBody>
      </p:sp>
      <p:sp>
        <p:nvSpPr>
          <p:cNvPr id="5" name="TextBox 4">
            <a:extLst>
              <a:ext uri="{FF2B5EF4-FFF2-40B4-BE49-F238E27FC236}">
                <a16:creationId xmlns:a16="http://schemas.microsoft.com/office/drawing/2014/main" id="{275E599B-D298-6B48-A8DC-9899E98756E4}"/>
              </a:ext>
            </a:extLst>
          </p:cNvPr>
          <p:cNvSpPr txBox="1"/>
          <p:nvPr/>
        </p:nvSpPr>
        <p:spPr>
          <a:xfrm>
            <a:off x="3490569" y="6334780"/>
            <a:ext cx="2365519" cy="523220"/>
          </a:xfrm>
          <a:prstGeom prst="rect">
            <a:avLst/>
          </a:prstGeom>
          <a:noFill/>
        </p:spPr>
        <p:txBody>
          <a:bodyPr wrap="none" rtlCol="0">
            <a:spAutoFit/>
          </a:bodyPr>
          <a:lstStyle/>
          <a:p>
            <a:pPr algn="ctr"/>
            <a:r>
              <a:rPr lang="en-US" sz="1400" b="1" dirty="0" err="1">
                <a:solidFill>
                  <a:schemeClr val="accent2"/>
                </a:solidFill>
                <a:latin typeface="Cambria" panose="02040503050406030204" pitchFamily="18" charset="0"/>
              </a:rPr>
              <a:t>Kix</a:t>
            </a:r>
            <a:r>
              <a:rPr lang="en-US" sz="1400" b="1" dirty="0">
                <a:solidFill>
                  <a:schemeClr val="accent2"/>
                </a:solidFill>
                <a:latin typeface="Cambria" panose="02040503050406030204" pitchFamily="18" charset="0"/>
              </a:rPr>
              <a:t> Brooks’ </a:t>
            </a:r>
          </a:p>
          <a:p>
            <a:pPr algn="ctr"/>
            <a:r>
              <a:rPr lang="en-US" sz="1400" b="1" dirty="0">
                <a:solidFill>
                  <a:schemeClr val="accent2"/>
                </a:solidFill>
                <a:latin typeface="Cambria" panose="02040503050406030204" pitchFamily="18" charset="0"/>
              </a:rPr>
              <a:t>“New to This Town” Album</a:t>
            </a:r>
          </a:p>
        </p:txBody>
      </p:sp>
      <p:sp>
        <p:nvSpPr>
          <p:cNvPr id="19" name="TextBox 18">
            <a:extLst>
              <a:ext uri="{FF2B5EF4-FFF2-40B4-BE49-F238E27FC236}">
                <a16:creationId xmlns:a16="http://schemas.microsoft.com/office/drawing/2014/main" id="{ACA2D309-6165-B843-840F-59AEB6049E50}"/>
              </a:ext>
            </a:extLst>
          </p:cNvPr>
          <p:cNvSpPr txBox="1"/>
          <p:nvPr/>
        </p:nvSpPr>
        <p:spPr>
          <a:xfrm>
            <a:off x="6377885" y="5661140"/>
            <a:ext cx="1855444" cy="307777"/>
          </a:xfrm>
          <a:prstGeom prst="rect">
            <a:avLst/>
          </a:prstGeom>
          <a:noFill/>
        </p:spPr>
        <p:txBody>
          <a:bodyPr wrap="none" rtlCol="0">
            <a:spAutoFit/>
          </a:bodyPr>
          <a:lstStyle/>
          <a:p>
            <a:r>
              <a:rPr lang="en-US" sz="1400" b="1" dirty="0">
                <a:solidFill>
                  <a:srgbClr val="92D050"/>
                </a:solidFill>
                <a:latin typeface="Cambria" panose="02040503050406030204" pitchFamily="18" charset="0"/>
              </a:rPr>
              <a:t>Puckett’s BBQ Sauce</a:t>
            </a:r>
          </a:p>
        </p:txBody>
      </p:sp>
      <p:sp>
        <p:nvSpPr>
          <p:cNvPr id="20" name="TextBox 19">
            <a:extLst>
              <a:ext uri="{FF2B5EF4-FFF2-40B4-BE49-F238E27FC236}">
                <a16:creationId xmlns:a16="http://schemas.microsoft.com/office/drawing/2014/main" id="{3CB1F8F4-ACBE-884C-A9B2-F43EB6CDA07E}"/>
              </a:ext>
            </a:extLst>
          </p:cNvPr>
          <p:cNvSpPr txBox="1"/>
          <p:nvPr/>
        </p:nvSpPr>
        <p:spPr>
          <a:xfrm>
            <a:off x="7464076" y="3270568"/>
            <a:ext cx="1313886" cy="523220"/>
          </a:xfrm>
          <a:prstGeom prst="rect">
            <a:avLst/>
          </a:prstGeom>
          <a:noFill/>
        </p:spPr>
        <p:txBody>
          <a:bodyPr wrap="none" rtlCol="0">
            <a:spAutoFit/>
          </a:bodyPr>
          <a:lstStyle/>
          <a:p>
            <a:pPr algn="ctr"/>
            <a:r>
              <a:rPr lang="en-US" sz="1400" b="1" dirty="0">
                <a:solidFill>
                  <a:srgbClr val="00B0F0"/>
                </a:solidFill>
                <a:latin typeface="Cambria" panose="02040503050406030204" pitchFamily="18" charset="0"/>
              </a:rPr>
              <a:t>Loveless Café </a:t>
            </a:r>
            <a:br>
              <a:rPr lang="en-US" sz="1400" b="1" dirty="0">
                <a:solidFill>
                  <a:srgbClr val="00B0F0"/>
                </a:solidFill>
                <a:latin typeface="Cambria" panose="02040503050406030204" pitchFamily="18" charset="0"/>
              </a:rPr>
            </a:br>
            <a:r>
              <a:rPr lang="en-US" sz="1400" b="1" dirty="0">
                <a:solidFill>
                  <a:srgbClr val="00B0F0"/>
                </a:solidFill>
                <a:latin typeface="Cambria" panose="02040503050406030204" pitchFamily="18" charset="0"/>
              </a:rPr>
              <a:t>Biscuit Mix</a:t>
            </a:r>
          </a:p>
        </p:txBody>
      </p:sp>
      <p:sp>
        <p:nvSpPr>
          <p:cNvPr id="26" name="TextBox 25">
            <a:extLst>
              <a:ext uri="{FF2B5EF4-FFF2-40B4-BE49-F238E27FC236}">
                <a16:creationId xmlns:a16="http://schemas.microsoft.com/office/drawing/2014/main" id="{AF1B2A23-7698-3345-B489-CE467AF3541F}"/>
              </a:ext>
            </a:extLst>
          </p:cNvPr>
          <p:cNvSpPr txBox="1"/>
          <p:nvPr/>
        </p:nvSpPr>
        <p:spPr>
          <a:xfrm>
            <a:off x="2850532" y="269537"/>
            <a:ext cx="3720057" cy="646331"/>
          </a:xfrm>
          <a:prstGeom prst="rect">
            <a:avLst/>
          </a:prstGeom>
          <a:noFill/>
        </p:spPr>
        <p:txBody>
          <a:bodyPr wrap="none" rtlCol="0">
            <a:spAutoFit/>
          </a:bodyPr>
          <a:lstStyle/>
          <a:p>
            <a:r>
              <a:rPr lang="en-US" sz="3600" b="1" dirty="0">
                <a:solidFill>
                  <a:srgbClr val="000090"/>
                </a:solidFill>
                <a:latin typeface="Arial"/>
                <a:cs typeface="Arial"/>
              </a:rPr>
              <a:t>Register to Win!</a:t>
            </a:r>
          </a:p>
        </p:txBody>
      </p:sp>
      <p:cxnSp>
        <p:nvCxnSpPr>
          <p:cNvPr id="28" name="Straight Connector 27">
            <a:extLst>
              <a:ext uri="{FF2B5EF4-FFF2-40B4-BE49-F238E27FC236}">
                <a16:creationId xmlns:a16="http://schemas.microsoft.com/office/drawing/2014/main" id="{17FEA26F-72A5-AB41-851C-BC5BCBE036DF}"/>
              </a:ext>
            </a:extLst>
          </p:cNvPr>
          <p:cNvCxnSpPr>
            <a:cxnSpLocks/>
            <a:stCxn id="14" idx="6"/>
          </p:cNvCxnSpPr>
          <p:nvPr/>
        </p:nvCxnSpPr>
        <p:spPr>
          <a:xfrm>
            <a:off x="2682700" y="1928658"/>
            <a:ext cx="536104" cy="14470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0BAC8CC-2955-DB46-9FA0-3785440B97E0}"/>
              </a:ext>
            </a:extLst>
          </p:cNvPr>
          <p:cNvCxnSpPr>
            <a:cxnSpLocks/>
            <a:stCxn id="11" idx="7"/>
          </p:cNvCxnSpPr>
          <p:nvPr/>
        </p:nvCxnSpPr>
        <p:spPr>
          <a:xfrm flipV="1">
            <a:off x="2880045" y="3320944"/>
            <a:ext cx="446181" cy="214499"/>
          </a:xfrm>
          <a:prstGeom prst="line">
            <a:avLst/>
          </a:prstGeom>
          <a:ln w="190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334FAB2-385B-A649-9B07-DFEFA2AF67B9}"/>
              </a:ext>
            </a:extLst>
          </p:cNvPr>
          <p:cNvCxnSpPr>
            <a:cxnSpLocks/>
            <a:stCxn id="17" idx="0"/>
            <a:endCxn id="1026" idx="2"/>
          </p:cNvCxnSpPr>
          <p:nvPr/>
        </p:nvCxnSpPr>
        <p:spPr>
          <a:xfrm flipV="1">
            <a:off x="4571999" y="3788756"/>
            <a:ext cx="0" cy="38504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7F15C34-39F0-B743-B4CE-AD52E6D64408}"/>
              </a:ext>
            </a:extLst>
          </p:cNvPr>
          <p:cNvCxnSpPr>
            <a:cxnSpLocks/>
            <a:stCxn id="16" idx="1"/>
          </p:cNvCxnSpPr>
          <p:nvPr/>
        </p:nvCxnSpPr>
        <p:spPr>
          <a:xfrm flipH="1" flipV="1">
            <a:off x="5926034" y="3320944"/>
            <a:ext cx="287862" cy="215984"/>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C8ADA18-61EC-A342-B48D-29059B6ABF7D}"/>
              </a:ext>
            </a:extLst>
          </p:cNvPr>
          <p:cNvCxnSpPr>
            <a:stCxn id="2" idx="2"/>
          </p:cNvCxnSpPr>
          <p:nvPr/>
        </p:nvCxnSpPr>
        <p:spPr>
          <a:xfrm flipH="1">
            <a:off x="5943599" y="1928658"/>
            <a:ext cx="517699" cy="72352"/>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9EEF939A-6BAB-7C4E-8C31-D9BCD4354162}"/>
              </a:ext>
            </a:extLst>
          </p:cNvPr>
          <p:cNvPicPr>
            <a:picLocks noChangeAspect="1"/>
          </p:cNvPicPr>
          <p:nvPr/>
        </p:nvPicPr>
        <p:blipFill rotWithShape="1">
          <a:blip r:embed="rId14">
            <a:extLst>
              <a:ext uri="{28A0092B-C50C-407E-A947-70E740481C1C}">
                <a14:useLocalDpi xmlns:a14="http://schemas.microsoft.com/office/drawing/2010/main"/>
              </a:ext>
            </a:extLst>
          </a:blip>
          <a:srcRect/>
          <a:stretch/>
        </p:blipFill>
        <p:spPr>
          <a:xfrm>
            <a:off x="3598937" y="2164810"/>
            <a:ext cx="1964528" cy="504691"/>
          </a:xfrm>
          <a:prstGeom prst="rect">
            <a:avLst/>
          </a:prstGeom>
        </p:spPr>
      </p:pic>
    </p:spTree>
    <p:extLst>
      <p:ext uri="{BB962C8B-B14F-4D97-AF65-F5344CB8AC3E}">
        <p14:creationId xmlns:p14="http://schemas.microsoft.com/office/powerpoint/2010/main" val="1367044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3CB6998-A086-844B-85D9-D8ED1D254BB8}"/>
              </a:ext>
            </a:extLst>
          </p:cNvPr>
          <p:cNvPicPr>
            <a:picLocks noChangeAspect="1"/>
          </p:cNvPicPr>
          <p:nvPr/>
        </p:nvPicPr>
        <p:blipFill>
          <a:blip r:embed="rId3"/>
          <a:stretch>
            <a:fillRect/>
          </a:stretch>
        </p:blipFill>
        <p:spPr>
          <a:xfrm>
            <a:off x="-2" y="-438"/>
            <a:ext cx="9144000" cy="1259801"/>
          </a:xfrm>
          <a:prstGeom prst="rect">
            <a:avLst/>
          </a:prstGeom>
        </p:spPr>
      </p:pic>
      <p:sp>
        <p:nvSpPr>
          <p:cNvPr id="2" name="Rectangle 1">
            <a:extLst>
              <a:ext uri="{FF2B5EF4-FFF2-40B4-BE49-F238E27FC236}">
                <a16:creationId xmlns:a16="http://schemas.microsoft.com/office/drawing/2014/main" id="{CD70AE10-29B8-A149-B0C0-39F529899B66}"/>
              </a:ext>
            </a:extLst>
          </p:cNvPr>
          <p:cNvSpPr/>
          <p:nvPr/>
        </p:nvSpPr>
        <p:spPr>
          <a:xfrm>
            <a:off x="478771" y="256103"/>
            <a:ext cx="8001551" cy="646331"/>
          </a:xfrm>
          <a:prstGeom prst="rect">
            <a:avLst/>
          </a:prstGeom>
        </p:spPr>
        <p:txBody>
          <a:bodyPr wrap="square">
            <a:spAutoFit/>
          </a:bodyPr>
          <a:lstStyle/>
          <a:p>
            <a:pPr algn="ctr"/>
            <a:r>
              <a:rPr lang="en-US" sz="3600" b="1" dirty="0">
                <a:solidFill>
                  <a:srgbClr val="000090"/>
                </a:solidFill>
                <a:latin typeface="Arial"/>
                <a:cs typeface="Arial"/>
              </a:rPr>
              <a:t>Thank You to Our Sponsors</a:t>
            </a:r>
          </a:p>
        </p:txBody>
      </p:sp>
      <p:pic>
        <p:nvPicPr>
          <p:cNvPr id="4" name="Picture 3" descr="A screenshot of a cell phone&#10;&#10;Description automatically generated">
            <a:extLst>
              <a:ext uri="{FF2B5EF4-FFF2-40B4-BE49-F238E27FC236}">
                <a16:creationId xmlns:a16="http://schemas.microsoft.com/office/drawing/2014/main" id="{1DCF9C26-1D90-014D-96A7-432EF63A3E4B}"/>
              </a:ext>
            </a:extLst>
          </p:cNvPr>
          <p:cNvPicPr>
            <a:picLocks noChangeAspect="1"/>
          </p:cNvPicPr>
          <p:nvPr/>
        </p:nvPicPr>
        <p:blipFill>
          <a:blip r:embed="rId4"/>
          <a:stretch>
            <a:fillRect/>
          </a:stretch>
        </p:blipFill>
        <p:spPr>
          <a:xfrm>
            <a:off x="1631948" y="1515904"/>
            <a:ext cx="5880100" cy="4978400"/>
          </a:xfrm>
          <a:prstGeom prst="rect">
            <a:avLst/>
          </a:prstGeom>
        </p:spPr>
      </p:pic>
    </p:spTree>
    <p:extLst>
      <p:ext uri="{BB962C8B-B14F-4D97-AF65-F5344CB8AC3E}">
        <p14:creationId xmlns:p14="http://schemas.microsoft.com/office/powerpoint/2010/main" val="708618646"/>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6303CBE-53F3-A449-8A69-B43403E51BA7}"/>
              </a:ext>
            </a:extLst>
          </p:cNvPr>
          <p:cNvSpPr>
            <a:spLocks noGrp="1"/>
          </p:cNvSpPr>
          <p:nvPr>
            <p:ph idx="1"/>
          </p:nvPr>
        </p:nvSpPr>
        <p:spPr>
          <a:xfrm>
            <a:off x="756744" y="2086574"/>
            <a:ext cx="7630509" cy="4606582"/>
          </a:xfrm>
        </p:spPr>
        <p:txBody>
          <a:bodyPr/>
          <a:lstStyle/>
          <a:p>
            <a:pPr marL="0" indent="0" algn="ctr">
              <a:lnSpc>
                <a:spcPct val="95000"/>
              </a:lnSpc>
              <a:spcBef>
                <a:spcPts val="0"/>
              </a:spcBef>
              <a:spcAft>
                <a:spcPts val="3000"/>
              </a:spcAft>
              <a:buSzPct val="110000"/>
              <a:buNone/>
            </a:pPr>
            <a:r>
              <a:rPr lang="en-US" sz="2800" b="1" dirty="0"/>
              <a:t>IPFCC’s International Conference </a:t>
            </a:r>
            <a:r>
              <a:rPr lang="en-US" sz="2800" dirty="0"/>
              <a:t>Ambulatory Programming is sponsored by:</a:t>
            </a:r>
          </a:p>
          <a:p>
            <a:pPr marL="0" indent="0" algn="ctr">
              <a:lnSpc>
                <a:spcPct val="95000"/>
              </a:lnSpc>
              <a:spcAft>
                <a:spcPts val="1800"/>
              </a:spcAft>
              <a:buSzPct val="110000"/>
              <a:buNone/>
            </a:pPr>
            <a:endParaRPr lang="en-US" dirty="0"/>
          </a:p>
          <a:p>
            <a:pPr marL="0" indent="0">
              <a:lnSpc>
                <a:spcPct val="95000"/>
              </a:lnSpc>
              <a:spcAft>
                <a:spcPts val="1800"/>
              </a:spcAft>
              <a:buSzPct val="110000"/>
              <a:buNone/>
            </a:pPr>
            <a:r>
              <a:rPr lang="en-US" dirty="0"/>
              <a:t> </a:t>
            </a:r>
            <a:endParaRPr lang="en-US" sz="2300" dirty="0"/>
          </a:p>
          <a:p>
            <a:pPr marL="0" indent="0">
              <a:buClr>
                <a:schemeClr val="accent2"/>
              </a:buClr>
              <a:buSzPct val="110000"/>
              <a:buNone/>
            </a:pPr>
            <a:endParaRPr lang="en-US" dirty="0">
              <a:solidFill>
                <a:srgbClr val="FF0000"/>
              </a:solidFill>
            </a:endParaRPr>
          </a:p>
          <a:p>
            <a:pPr marL="0" indent="0" algn="ctr">
              <a:lnSpc>
                <a:spcPct val="95000"/>
              </a:lnSpc>
              <a:spcBef>
                <a:spcPts val="0"/>
              </a:spcBef>
              <a:spcAft>
                <a:spcPts val="0"/>
              </a:spcAft>
              <a:buNone/>
            </a:pPr>
            <a:r>
              <a:rPr lang="en-US" sz="2800" dirty="0"/>
              <a:t>https://</a:t>
            </a:r>
            <a:r>
              <a:rPr lang="en-US" sz="2800" dirty="0" err="1"/>
              <a:t>petersonhealthcare.org</a:t>
            </a:r>
            <a:endParaRPr lang="en-US" sz="2800" i="1" dirty="0"/>
          </a:p>
          <a:p>
            <a:pPr marL="0" indent="0">
              <a:buClr>
                <a:schemeClr val="accent2"/>
              </a:buClr>
              <a:buSzPct val="110000"/>
              <a:buNone/>
            </a:pPr>
            <a:endParaRPr lang="en-US" dirty="0"/>
          </a:p>
          <a:p>
            <a:pPr>
              <a:buClr>
                <a:schemeClr val="accent2"/>
              </a:buClr>
              <a:buSzPct val="110000"/>
              <a:buFont typeface=".Lucida Grande UI Regular"/>
              <a:buChar char="◆"/>
            </a:pPr>
            <a:endParaRPr lang="en-US" dirty="0"/>
          </a:p>
          <a:p>
            <a:pPr marL="0" indent="0">
              <a:buClr>
                <a:schemeClr val="accent2"/>
              </a:buClr>
              <a:buSzPct val="110000"/>
              <a:buNone/>
            </a:pPr>
            <a:endParaRPr lang="en-US" dirty="0"/>
          </a:p>
          <a:p>
            <a:pPr>
              <a:buClr>
                <a:schemeClr val="accent2"/>
              </a:buClr>
              <a:buSzPct val="110000"/>
              <a:buFont typeface=".Lucida Grande UI Regular"/>
              <a:buChar char="◆"/>
            </a:pPr>
            <a:endParaRPr lang="en-US" dirty="0"/>
          </a:p>
        </p:txBody>
      </p:sp>
      <p:pic>
        <p:nvPicPr>
          <p:cNvPr id="7" name="Picture 6">
            <a:extLst>
              <a:ext uri="{FF2B5EF4-FFF2-40B4-BE49-F238E27FC236}">
                <a16:creationId xmlns:a16="http://schemas.microsoft.com/office/drawing/2014/main" id="{D160A044-5F5D-5642-9775-A4A453A885E4}"/>
              </a:ext>
            </a:extLst>
          </p:cNvPr>
          <p:cNvPicPr>
            <a:picLocks noChangeAspect="1"/>
          </p:cNvPicPr>
          <p:nvPr/>
        </p:nvPicPr>
        <p:blipFill>
          <a:blip r:embed="rId3"/>
          <a:stretch>
            <a:fillRect/>
          </a:stretch>
        </p:blipFill>
        <p:spPr>
          <a:xfrm>
            <a:off x="0" y="0"/>
            <a:ext cx="9144000" cy="1259801"/>
          </a:xfrm>
          <a:prstGeom prst="rect">
            <a:avLst/>
          </a:prstGeom>
        </p:spPr>
      </p:pic>
      <p:sp>
        <p:nvSpPr>
          <p:cNvPr id="2" name="Rectangle 1">
            <a:extLst>
              <a:ext uri="{FF2B5EF4-FFF2-40B4-BE49-F238E27FC236}">
                <a16:creationId xmlns:a16="http://schemas.microsoft.com/office/drawing/2014/main" id="{D3336641-C7C4-0147-80D2-41D35188550B}"/>
              </a:ext>
            </a:extLst>
          </p:cNvPr>
          <p:cNvSpPr/>
          <p:nvPr/>
        </p:nvSpPr>
        <p:spPr>
          <a:xfrm>
            <a:off x="2132872" y="306734"/>
            <a:ext cx="4878259" cy="646331"/>
          </a:xfrm>
          <a:prstGeom prst="rect">
            <a:avLst/>
          </a:prstGeom>
        </p:spPr>
        <p:txBody>
          <a:bodyPr wrap="none">
            <a:spAutoFit/>
          </a:bodyPr>
          <a:lstStyle/>
          <a:p>
            <a:pPr algn="ctr"/>
            <a:r>
              <a:rPr lang="en-US" sz="3600" b="1" dirty="0">
                <a:solidFill>
                  <a:srgbClr val="000090"/>
                </a:solidFill>
                <a:latin typeface="Arial"/>
                <a:cs typeface="Arial"/>
              </a:rPr>
              <a:t>Special Thanks to . . .</a:t>
            </a:r>
          </a:p>
        </p:txBody>
      </p:sp>
      <p:pic>
        <p:nvPicPr>
          <p:cNvPr id="5" name="Picture 4" descr="A close up of a sign&#10;&#10;Description automatically generated">
            <a:extLst>
              <a:ext uri="{FF2B5EF4-FFF2-40B4-BE49-F238E27FC236}">
                <a16:creationId xmlns:a16="http://schemas.microsoft.com/office/drawing/2014/main" id="{418AB67D-F365-EB43-8976-86DC922DE78E}"/>
              </a:ext>
            </a:extLst>
          </p:cNvPr>
          <p:cNvPicPr>
            <a:picLocks noChangeAspect="1"/>
          </p:cNvPicPr>
          <p:nvPr/>
        </p:nvPicPr>
        <p:blipFill>
          <a:blip r:embed="rId4"/>
          <a:stretch>
            <a:fillRect/>
          </a:stretch>
        </p:blipFill>
        <p:spPr>
          <a:xfrm>
            <a:off x="2350045" y="3420365"/>
            <a:ext cx="4443905" cy="1354333"/>
          </a:xfrm>
          <a:prstGeom prst="rect">
            <a:avLst/>
          </a:prstGeom>
        </p:spPr>
      </p:pic>
    </p:spTree>
    <p:extLst>
      <p:ext uri="{BB962C8B-B14F-4D97-AF65-F5344CB8AC3E}">
        <p14:creationId xmlns:p14="http://schemas.microsoft.com/office/powerpoint/2010/main" val="531520241"/>
      </p:ext>
    </p:extLst>
  </p:cSld>
  <p:clrMapOvr>
    <a:masterClrMapping/>
  </p:clrMapOvr>
  <p:transition spd="slow"/>
</p:sld>
</file>

<file path=ppt/theme/theme1.xml><?xml version="1.0" encoding="utf-8"?>
<a:theme xmlns:a="http://schemas.openxmlformats.org/drawingml/2006/main" name="Office Theme">
  <a:themeElements>
    <a:clrScheme name="Custom 15">
      <a:dk1>
        <a:srgbClr val="000000"/>
      </a:dk1>
      <a:lt1>
        <a:srgbClr val="FFFFFF"/>
      </a:lt1>
      <a:dk2>
        <a:srgbClr val="000000"/>
      </a:dk2>
      <a:lt2>
        <a:srgbClr val="808080"/>
      </a:lt2>
      <a:accent1>
        <a:srgbClr val="BBE0E3"/>
      </a:accent1>
      <a:accent2>
        <a:srgbClr val="6D6FC7"/>
      </a:accent2>
      <a:accent3>
        <a:srgbClr val="FFFFFF"/>
      </a:accent3>
      <a:accent4>
        <a:srgbClr val="000000"/>
      </a:accent4>
      <a:accent5>
        <a:srgbClr val="DAEDEF"/>
      </a:accent5>
      <a:accent6>
        <a:srgbClr val="6D6FC7"/>
      </a:accent6>
      <a:hlink>
        <a:srgbClr val="009999"/>
      </a:hlink>
      <a:folHlink>
        <a:srgbClr val="99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IFCC B&amp;W Theme.thmx</Template>
  <TotalTime>60076</TotalTime>
  <Words>1003</Words>
  <Application>Microsoft Macintosh PowerPoint</Application>
  <PresentationFormat>On-screen Show (4:3)</PresentationFormat>
  <Paragraphs>155</Paragraphs>
  <Slides>25</Slides>
  <Notes>21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25</vt:i4>
      </vt:variant>
    </vt:vector>
  </HeadingPairs>
  <TitlesOfParts>
    <vt:vector size="36" baseType="lpstr">
      <vt:lpstr>.Lucida Grande UI Regular</vt:lpstr>
      <vt:lpstr>Arial</vt:lpstr>
      <vt:lpstr>Calibri</vt:lpstr>
      <vt:lpstr>Cambria</vt:lpstr>
      <vt:lpstr>Lucida Grande</vt:lpstr>
      <vt:lpstr>Monaco</vt:lpstr>
      <vt:lpstr>Times</vt:lpstr>
      <vt:lpstr>Twentieth Century</vt:lpstr>
      <vt:lpstr>Wingdings</vt:lpstr>
      <vt:lpstr>Office Theme</vt:lpstr>
      <vt:lpstr>1_Office Theme</vt:lpstr>
      <vt:lpstr>  </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   </vt:lpstr>
      <vt:lpstr>Co-creating Telehealth with  Patient Partners during COVID:   The Cambridge Health Alliance Journey</vt:lpstr>
      <vt:lpstr>So, this happened...</vt:lpstr>
      <vt:lpstr>Friday March 13, 2020</vt:lpstr>
      <vt:lpstr>Town Hall for Telehealth at CHA</vt:lpstr>
      <vt:lpstr>PowerPoint Presentation</vt:lpstr>
      <vt:lpstr>TELEVISITS </vt:lpstr>
      <vt:lpstr>Faye Kolin — longtime CHA patient and member of the  CHA’s Innovation team</vt:lpstr>
      <vt:lpstr>Farah Shaikh</vt:lpstr>
      <vt:lpstr>Mobilizing Healthcare For A Digital World</vt:lpstr>
      <vt:lpstr>How to Navigate Google Meet  step by step instructions for patients and providers</vt:lpstr>
      <vt:lpstr>How we work together</vt:lpstr>
      <vt:lpstr>Farah and Faye’s work on the committee</vt:lpstr>
      <vt:lpstr>Conclusions and Questions</vt:lpstr>
      <vt:lpstr>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c:creator>
  <cp:lastModifiedBy>Microsoft Office User</cp:lastModifiedBy>
  <cp:revision>774</cp:revision>
  <cp:lastPrinted>2020-07-19T17:01:27Z</cp:lastPrinted>
  <dcterms:created xsi:type="dcterms:W3CDTF">2011-03-10T03:48:55Z</dcterms:created>
  <dcterms:modified xsi:type="dcterms:W3CDTF">2020-07-29T15:16:01Z</dcterms:modified>
</cp:coreProperties>
</file>